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2" r:id="rId4"/>
    <p:sldId id="271" r:id="rId5"/>
    <p:sldId id="272" r:id="rId6"/>
    <p:sldId id="274" r:id="rId7"/>
    <p:sldId id="275" r:id="rId8"/>
    <p:sldId id="273" r:id="rId9"/>
    <p:sldId id="276" r:id="rId10"/>
    <p:sldId id="263" r:id="rId11"/>
    <p:sldId id="264" r:id="rId12"/>
    <p:sldId id="277" r:id="rId13"/>
    <p:sldId id="279" r:id="rId14"/>
    <p:sldId id="280" r:id="rId15"/>
    <p:sldId id="281" r:id="rId16"/>
    <p:sldId id="283" r:id="rId17"/>
    <p:sldId id="282" r:id="rId18"/>
    <p:sldId id="284" r:id="rId19"/>
    <p:sldId id="285" r:id="rId20"/>
    <p:sldId id="286" r:id="rId21"/>
    <p:sldId id="268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E51B00-0B49-4DCD-AA7E-E9CD3EC90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8E865C0-4464-4B49-B2E5-54A88A7AD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CEE171-EBFB-4A4F-99DB-A9852D2C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011-F228-4964-92F9-A1462334128A}" type="datetimeFigureOut">
              <a:rPr lang="sv-SE" smtClean="0"/>
              <a:t>2023-03-10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D2C3EA-BF30-4D70-9DF0-280B243C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87C1F6-EE86-4C7A-9FCA-105501C8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B5CF-E8A6-464C-937B-F277AF9A26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25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3645D5-5959-4B84-9326-3D84D690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4A0D725-ABBA-4480-92BB-54F43439E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6E4ACD-C767-40B3-8DD0-CA02B529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011-F228-4964-92F9-A1462334128A}" type="datetimeFigureOut">
              <a:rPr lang="sv-SE" smtClean="0"/>
              <a:t>2023-03-10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32FC1-038A-4FC6-B61B-8E5F78CD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582A80-3867-4ACA-AF9B-B8E5AA41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B5CF-E8A6-464C-937B-F277AF9A26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9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31896A5-DD7D-4E43-B785-489D88E56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11CEFA1-0E92-454E-A2AC-0F2BFBEBC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5AA282-1805-4129-9968-ED710309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011-F228-4964-92F9-A1462334128A}" type="datetimeFigureOut">
              <a:rPr lang="sv-SE" smtClean="0"/>
              <a:t>2023-03-10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E26C54-84EB-4257-8925-9D477EE8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416A8D-B2AC-43F3-9416-B3ED172A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B5CF-E8A6-464C-937B-F277AF9A26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761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255B06-4AEE-486B-B637-0173561C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0D35CB-90BF-477D-8271-5746BD69B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9CFD71-1414-4671-AE38-B0448ADC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011-F228-4964-92F9-A1462334128A}" type="datetimeFigureOut">
              <a:rPr lang="sv-SE" smtClean="0"/>
              <a:t>2023-03-10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D1098C-8094-4FBE-8914-86AF051B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16781D-8E05-4800-90AC-5B813FE5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B5CF-E8A6-464C-937B-F277AF9A26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92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8B86AE-EF6D-4A48-A95B-2825E521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F88D69-CD28-4A50-88E3-16BF6737C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88F325-AA46-4540-9719-8AE105DD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011-F228-4964-92F9-A1462334128A}" type="datetimeFigureOut">
              <a:rPr lang="sv-SE" smtClean="0"/>
              <a:t>2023-03-10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CC9BB2-DD3D-4748-9C0F-6D1B763F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3DFB2B-B8FB-4164-A7EA-CACA46C0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B5CF-E8A6-464C-937B-F277AF9A26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860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DC3018-3B55-4EAE-8737-3ED1AC2C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246FA3-467C-4B9D-9201-ECB19B3B7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8031D3E-89C1-417F-9F62-3630ECF8F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052DF55-BFB7-46D2-908E-70A2E0A5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011-F228-4964-92F9-A1462334128A}" type="datetimeFigureOut">
              <a:rPr lang="sv-SE" smtClean="0"/>
              <a:t>2023-03-10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30C7569-D6F1-45B0-9B6F-67E0CCB7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1C4F07-B199-4A89-9549-921C4338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B5CF-E8A6-464C-937B-F277AF9A26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7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2F028C-FEDB-4BAE-B709-BD53814E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CA90FF-B18C-45A6-B919-3F94B955D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B5106A5-8FE4-4112-B21F-F45C1966F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3E2258A-21F7-4965-8222-0823769A2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12ADA84-AF93-4B20-BDD3-775DBAB83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4100A08-B428-48EF-97D3-F69B3740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011-F228-4964-92F9-A1462334128A}" type="datetimeFigureOut">
              <a:rPr lang="sv-SE" smtClean="0"/>
              <a:t>2023-03-10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7F47358-2D65-46C0-B85E-9C39666D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36A149E-ED90-4001-8217-6E358E20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B5CF-E8A6-464C-937B-F277AF9A26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208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0B2084-86DA-4F25-8908-FE18CC68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21B9954-ABF6-4E83-BADA-B9E78CA4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011-F228-4964-92F9-A1462334128A}" type="datetimeFigureOut">
              <a:rPr lang="sv-SE" smtClean="0"/>
              <a:t>2023-03-10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3382095-EB72-43B9-A78E-E57F291D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FF75209-8649-4B21-9DCC-8CE1E84C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B5CF-E8A6-464C-937B-F277AF9A26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051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F0F41F-D203-43E3-A9B3-47B6BBA71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011-F228-4964-92F9-A1462334128A}" type="datetimeFigureOut">
              <a:rPr lang="sv-SE" smtClean="0"/>
              <a:t>2023-03-10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B6CF52B-2F59-4BB1-98B0-33872A25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5E44D0F-00F5-47F6-9530-701DC577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B5CF-E8A6-464C-937B-F277AF9A26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441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CBF350-2E4C-49C5-B942-2A7B3D35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542E13-FEE1-45DA-91F6-5ED5323C1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93185F-0375-4C42-BF64-F4CFED6F9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ECEF1A-C739-4C3F-957A-47D75BAD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011-F228-4964-92F9-A1462334128A}" type="datetimeFigureOut">
              <a:rPr lang="sv-SE" smtClean="0"/>
              <a:t>2023-03-10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F70A9DB-B6FB-42DF-B89E-674427BE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D6C97F4-12C9-4DE9-8DF9-9DBDD3C6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B5CF-E8A6-464C-937B-F277AF9A26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00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C8C5CF-9714-4601-A198-56E3AFC9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2ED52A0-8780-4671-9CC5-320F0F44D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DF5602-607B-4A9D-86ED-6B7D8A348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43CCDD-5EC3-4ADA-8F8C-72A08EB5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011-F228-4964-92F9-A1462334128A}" type="datetimeFigureOut">
              <a:rPr lang="sv-SE" smtClean="0"/>
              <a:t>2023-03-10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730A5EA-7E98-42BC-9FD0-5BC1E094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B2EF234-F353-472E-B80D-E316AB54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B5CF-E8A6-464C-937B-F277AF9A26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9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6F75EC-C6C9-4A96-9C7C-FE051A32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A21369-1F45-421D-8FF9-956BC899C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3D29F3-36EC-4F83-8335-A2E74D1F1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F011-F228-4964-92F9-A1462334128A}" type="datetimeFigureOut">
              <a:rPr lang="sv-SE" smtClean="0"/>
              <a:t>2023-03-10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CA9EF7-3F12-4F69-BE90-3B64B0950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980646-D22A-4D4E-9BEC-F32E55419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EB5CF-E8A6-464C-937B-F277AF9A26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740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EE9F02F-8808-AF05-E410-970F66C1A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221"/>
            <a:ext cx="12248147" cy="816339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A2FBDE6-CDF0-45E3-B7AB-2868B0168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189" y="433920"/>
            <a:ext cx="8999621" cy="1941679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Välkommen till Torslunda hembygdsförenings årsmöte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7211A6E-E3BE-4D94-89AE-94879AAB4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926" y="3810585"/>
            <a:ext cx="8999622" cy="1113760"/>
          </a:xfrm>
        </p:spPr>
        <p:txBody>
          <a:bodyPr>
            <a:normAutofit/>
          </a:bodyPr>
          <a:lstStyle/>
          <a:p>
            <a:r>
              <a:rPr lang="sv-SE" sz="7200" dirty="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8492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453869-36FC-4835-9F07-09F94A0A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Dagordning för årsmötet sid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E6E98E-E2D7-40AB-87D9-9BE120E39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168430BC-9793-4F13-93B1-8F6C9645E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515430"/>
              </p:ext>
            </p:extLst>
          </p:nvPr>
        </p:nvGraphicFramePr>
        <p:xfrm>
          <a:off x="842963" y="1852613"/>
          <a:ext cx="9856787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66304" imgH="3159363" progId="Word.Document.12">
                  <p:embed/>
                </p:oleObj>
              </mc:Choice>
              <mc:Fallback>
                <p:oleObj name="Document" r:id="rId2" imgW="6466304" imgH="31593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2963" y="1852613"/>
                        <a:ext cx="9856787" cy="481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59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E69901-F7FA-40E5-B015-66FE704F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Dagordning för årsmötet sid 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95BB6E-E61D-4BDE-AD83-D71D86FF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A1C85F9-B9D3-445E-BC1A-DFE6CAA523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116085"/>
              </p:ext>
            </p:extLst>
          </p:nvPr>
        </p:nvGraphicFramePr>
        <p:xfrm>
          <a:off x="938213" y="1692275"/>
          <a:ext cx="11871325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66304" imgH="2501717" progId="Word.Document.12">
                  <p:embed/>
                </p:oleObj>
              </mc:Choice>
              <mc:Fallback>
                <p:oleObj name="Document" r:id="rId2" imgW="6466304" imgH="25017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8213" y="1692275"/>
                        <a:ext cx="11871325" cy="458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41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BA0E83E-0449-0F74-EE6D-5DEFF0A6C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11" y="0"/>
            <a:ext cx="9267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6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95ECC8A-E3C7-2072-5F74-308F39524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53" y="156706"/>
            <a:ext cx="6944694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8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5C8EA2A6-1DB3-07F7-3F04-CE806AD83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69" y="0"/>
            <a:ext cx="5408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2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6539E7A-67A8-C870-CBDD-1E07838BE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10" y="775917"/>
            <a:ext cx="7373379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1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A04C197-2248-67F9-8E1D-B132B9F32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991" y="-706583"/>
            <a:ext cx="12400547" cy="827116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97805FD-6AD0-39C0-3D24-2EEBBF228C77}"/>
              </a:ext>
            </a:extLst>
          </p:cNvPr>
          <p:cNvSpPr txBox="1"/>
          <p:nvPr/>
        </p:nvSpPr>
        <p:spPr>
          <a:xfrm>
            <a:off x="5975681" y="1920678"/>
            <a:ext cx="63286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solidFill>
                  <a:schemeClr val="bg1"/>
                </a:solidFill>
              </a:rPr>
              <a:t>Johan Antas stuga</a:t>
            </a:r>
          </a:p>
          <a:p>
            <a:r>
              <a:rPr lang="sv-SE" sz="5400" dirty="0">
                <a:solidFill>
                  <a:schemeClr val="bg1"/>
                </a:solidFill>
              </a:rPr>
              <a:t>”Kalkstadsstugan”</a:t>
            </a:r>
          </a:p>
          <a:p>
            <a:r>
              <a:rPr lang="sv-SE" sz="5400" dirty="0">
                <a:solidFill>
                  <a:schemeClr val="bg1"/>
                </a:solidFill>
              </a:rPr>
              <a:t>Saknar lagfart</a:t>
            </a:r>
          </a:p>
        </p:txBody>
      </p:sp>
    </p:spTree>
    <p:extLst>
      <p:ext uri="{BB962C8B-B14F-4D97-AF65-F5344CB8AC3E}">
        <p14:creationId xmlns:p14="http://schemas.microsoft.com/office/powerpoint/2010/main" val="202949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BC24104-37BA-C2A3-4FCA-170585A1B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492"/>
            <a:ext cx="12794243" cy="816412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0FA159B-4E5D-FA44-9FA2-A081396BBAEB}"/>
              </a:ext>
            </a:extLst>
          </p:cNvPr>
          <p:cNvSpPr txBox="1"/>
          <p:nvPr/>
        </p:nvSpPr>
        <p:spPr>
          <a:xfrm>
            <a:off x="248652" y="0"/>
            <a:ext cx="35137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Tidsresor för </a:t>
            </a:r>
          </a:p>
          <a:p>
            <a:r>
              <a:rPr lang="sv-SE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femteklasser </a:t>
            </a:r>
          </a:p>
          <a:p>
            <a:r>
              <a:rPr lang="sv-SE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 år </a:t>
            </a:r>
          </a:p>
          <a:p>
            <a:r>
              <a:rPr lang="sv-SE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också</a:t>
            </a:r>
          </a:p>
        </p:txBody>
      </p:sp>
    </p:spTree>
    <p:extLst>
      <p:ext uri="{BB962C8B-B14F-4D97-AF65-F5344CB8AC3E}">
        <p14:creationId xmlns:p14="http://schemas.microsoft.com/office/powerpoint/2010/main" val="167129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75E1653-B8B1-10D8-EDD4-9C497CB96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50" y="0"/>
            <a:ext cx="6915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50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3434665-DB86-BE7A-5242-EB6D290A5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78" y="-427306"/>
            <a:ext cx="12159916" cy="782490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551D267-5132-C7A8-3AB7-88A35A12E7CC}"/>
              </a:ext>
            </a:extLst>
          </p:cNvPr>
          <p:cNvSpPr txBox="1"/>
          <p:nvPr/>
        </p:nvSpPr>
        <p:spPr>
          <a:xfrm>
            <a:off x="2807370" y="4600722"/>
            <a:ext cx="60719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BILDARKIVET</a:t>
            </a:r>
          </a:p>
          <a:p>
            <a:r>
              <a:rPr lang="sv-SE" sz="4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Flyttar till vår hemsida i hembygdsportalen</a:t>
            </a:r>
          </a:p>
        </p:txBody>
      </p:sp>
    </p:spTree>
    <p:extLst>
      <p:ext uri="{BB962C8B-B14F-4D97-AF65-F5344CB8AC3E}">
        <p14:creationId xmlns:p14="http://schemas.microsoft.com/office/powerpoint/2010/main" val="291531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401AFD-715A-40D0-96DD-CE0D56D73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483" y="406400"/>
            <a:ext cx="9144000" cy="1241425"/>
          </a:xfrm>
        </p:spPr>
        <p:txBody>
          <a:bodyPr/>
          <a:lstStyle/>
          <a:p>
            <a:r>
              <a:rPr lang="sv-SE" b="1" dirty="0"/>
              <a:t>Torslunda hembygdsförening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3C36850-2720-489C-BAAE-E1060012A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832" y="1671638"/>
            <a:ext cx="9144000" cy="4779962"/>
          </a:xfrm>
        </p:spPr>
        <p:txBody>
          <a:bodyPr>
            <a:normAutofit/>
          </a:bodyPr>
          <a:lstStyle/>
          <a:p>
            <a:r>
              <a:rPr lang="sv-SE" sz="4400" b="1" dirty="0"/>
              <a:t>Årsmöte 2023</a:t>
            </a:r>
          </a:p>
          <a:p>
            <a:r>
              <a:rPr lang="sv-SE" sz="3200" dirty="0"/>
              <a:t>PROGRAM</a:t>
            </a:r>
          </a:p>
          <a:p>
            <a:endParaRPr lang="sv-SE" sz="10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Ordförande hälsar välkommen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Per-Erik Mattsson berättar och visar ett bildspel om sin 	födelsestad, dess rivning och flytt</a:t>
            </a:r>
            <a:endParaRPr lang="sv-SE" sz="24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Fika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Årsmötesförhandlingar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333333"/>
                </a:solidFill>
                <a:latin typeface="Open sans" panose="020B0606030504020204" pitchFamily="34" charset="0"/>
              </a:rPr>
              <a:t>  Avslutning</a:t>
            </a:r>
            <a:endParaRPr lang="sv-SE" sz="24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sv-SE" sz="32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CCD3A38-B108-43ED-86A5-81648A939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0" y="406400"/>
            <a:ext cx="2017223" cy="16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74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C1B6903-F18C-4403-6093-C94C353D2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4" y="-362151"/>
            <a:ext cx="12216062" cy="781315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71B6824-D3D0-857D-3602-5DF028105E5C}"/>
              </a:ext>
            </a:extLst>
          </p:cNvPr>
          <p:cNvSpPr txBox="1"/>
          <p:nvPr/>
        </p:nvSpPr>
        <p:spPr>
          <a:xfrm>
            <a:off x="441159" y="2502568"/>
            <a:ext cx="58995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/>
              <a:t>Byombudsmöte</a:t>
            </a:r>
          </a:p>
          <a:p>
            <a:r>
              <a:rPr lang="sv-SE" sz="4800" dirty="0"/>
              <a:t>20 mars </a:t>
            </a:r>
            <a:r>
              <a:rPr lang="sv-SE" sz="4800" dirty="0" err="1"/>
              <a:t>kl</a:t>
            </a:r>
            <a:r>
              <a:rPr lang="sv-SE" sz="4800" dirty="0"/>
              <a:t> 18.30 i Eken</a:t>
            </a:r>
          </a:p>
        </p:txBody>
      </p:sp>
    </p:spTree>
    <p:extLst>
      <p:ext uri="{BB962C8B-B14F-4D97-AF65-F5344CB8AC3E}">
        <p14:creationId xmlns:p14="http://schemas.microsoft.com/office/powerpoint/2010/main" val="242364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C59A52E-4AEE-4DC6-B103-AC0FFC1B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95" y="-645709"/>
            <a:ext cx="12772304" cy="851912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53DF07-3EB2-45BA-B2CA-FFFF4473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320524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 för visat intresse</a:t>
            </a:r>
            <a:r>
              <a:rPr lang="sv-S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D225CAD-5324-4B06-9FFC-30A332E9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7" y="874295"/>
            <a:ext cx="10696074" cy="1988219"/>
          </a:xfrm>
        </p:spPr>
        <p:txBody>
          <a:bodyPr>
            <a:noAutofit/>
          </a:bodyPr>
          <a:lstStyle/>
          <a:p>
            <a:pPr algn="ctr"/>
            <a:r>
              <a:rPr lang="sv-SE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56C3B38-46CE-45B8-A002-D2DF29D01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795" y="4562476"/>
            <a:ext cx="2406228" cy="19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9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F1E950-C02A-44C2-A270-1DEDB00D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Dagordning för årsmötet sid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EF4B2F-3466-489F-AF4C-C774D72F0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70497D01-7F6E-4FEF-A7C9-A30739323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025700"/>
              </p:ext>
            </p:extLst>
          </p:nvPr>
        </p:nvGraphicFramePr>
        <p:xfrm>
          <a:off x="754063" y="1539875"/>
          <a:ext cx="9858375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66304" imgH="3159363" progId="Word.Document.12">
                  <p:embed/>
                </p:oleObj>
              </mc:Choice>
              <mc:Fallback>
                <p:oleObj name="Document" r:id="rId2" imgW="6466304" imgH="31593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4063" y="1539875"/>
                        <a:ext cx="9858375" cy="481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60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C8F33FA-8C55-1814-C6B2-04FA8444C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77" y="394864"/>
            <a:ext cx="9459645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2E1E3B5-AF31-C5CD-7B66-F8A4E2725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44" y="0"/>
            <a:ext cx="6077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2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F3DFB0E-31A6-3961-12FF-D4BE86F8B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3" y="199574"/>
            <a:ext cx="11669754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0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DBA417C-F443-5B2B-7ED3-9E12D3F70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66" y="975970"/>
            <a:ext cx="10155067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9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2DC00F2-2729-9491-DB62-5D265EFF1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28" y="0"/>
            <a:ext cx="8251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8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73FE761-9E48-DB4B-5280-3DB9D82E6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5" y="0"/>
            <a:ext cx="10561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5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87</Words>
  <Application>Microsoft Office PowerPoint</Application>
  <PresentationFormat>Bredbild</PresentationFormat>
  <Paragraphs>27</Paragraphs>
  <Slides>21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Office-tema</vt:lpstr>
      <vt:lpstr>Document</vt:lpstr>
      <vt:lpstr>Välkommen till Torslunda hembygdsförenings årsmöte </vt:lpstr>
      <vt:lpstr>Torslunda hembygdsförening </vt:lpstr>
      <vt:lpstr>Dagordning för årsmötet sid 1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Dagordning för årsmötet sid 2</vt:lpstr>
      <vt:lpstr>Dagordning för årsmötet sid 3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SLUT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Torslunda hembygdsförening</dc:title>
  <dc:creator>Stefan Svenaeus</dc:creator>
  <cp:lastModifiedBy>Stefan Svenaeus</cp:lastModifiedBy>
  <cp:revision>44</cp:revision>
  <dcterms:created xsi:type="dcterms:W3CDTF">2021-10-08T13:06:41Z</dcterms:created>
  <dcterms:modified xsi:type="dcterms:W3CDTF">2023-03-10T11:42:19Z</dcterms:modified>
</cp:coreProperties>
</file>