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0" r:id="rId6"/>
    <p:sldId id="261" r:id="rId7"/>
    <p:sldId id="263" r:id="rId8"/>
    <p:sldId id="264" r:id="rId9"/>
    <p:sldId id="266" r:id="rId10"/>
    <p:sldId id="267" r:id="rId11"/>
    <p:sldId id="269" r:id="rId12"/>
    <p:sldId id="270" r:id="rId13"/>
    <p:sldId id="273" r:id="rId14"/>
    <p:sldId id="274" r:id="rId15"/>
    <p:sldId id="276" r:id="rId16"/>
    <p:sldId id="277" r:id="rId17"/>
    <p:sldId id="279" r:id="rId18"/>
    <p:sldId id="280" r:id="rId19"/>
    <p:sldId id="282" r:id="rId20"/>
    <p:sldId id="283" r:id="rId21"/>
    <p:sldId id="285" r:id="rId22"/>
    <p:sldId id="286" r:id="rId23"/>
    <p:sldId id="288" r:id="rId24"/>
    <p:sldId id="289" r:id="rId25"/>
    <p:sldId id="291" r:id="rId26"/>
    <p:sldId id="292" r:id="rId27"/>
    <p:sldId id="294" r:id="rId28"/>
    <p:sldId id="295" r:id="rId29"/>
    <p:sldId id="297" r:id="rId30"/>
    <p:sldId id="298" r:id="rId31"/>
    <p:sldId id="300" r:id="rId32"/>
    <p:sldId id="301" r:id="rId33"/>
    <p:sldId id="312" r:id="rId34"/>
  </p:sldIdLst>
  <p:sldSz cx="12192000" cy="6858000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56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6A65-0935-4E3E-BDB4-5040377F4452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8572-62DB-466D-AE6F-F52671D73E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772E-6496-42DA-A336-E55A59CAAF6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87971-0BDE-4898-A6C8-27A202020F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D9FBF-FD3C-4887-97CF-6789243D400B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B0B64-927F-43A3-9AFE-62DAB6263C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B1A0B-361C-4296-AB31-EE5123E8CF3C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FC4A4-9E4C-496F-82A6-9CFE69FBCB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439F3-AFB6-42AE-AAA8-0FBDA5E4CDD4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BF030-54D4-4527-AE01-6E74AD8ACDF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0F40B-F192-4B37-AE9E-7A6B3B91072C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FF51-DBFC-41DF-84D1-4239D269E3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37D0D-8A35-457A-983D-C5C4B89437B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57828-08BE-41FE-88F4-6FC90F18C6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F8A5-3348-4D69-8CBD-0462AC21251C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6A54-9B5C-44B4-973D-78B72DF36FB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C5D4-C62F-4833-96C0-CA52EA3A8941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1EF57-6163-4133-9EF0-19470AE861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C746-BC6F-48F7-B27A-64CFFF3928B1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6B234-1055-41BF-8DF6-7964DDE707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F187-BB4A-4D4A-A75A-5E864556207C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7AB1B-0909-451B-874C-2EBA9C5E81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mall för rubrikformat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0100F0-0B31-4A47-B655-876A3601BE35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ABD344-EA41-4104-A373-5141FC046D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858838"/>
            <a:ext cx="9144000" cy="1655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altLang="sv-SE" dirty="0"/>
              <a:t>Nordhallands Hembygdsförenings Frågetävling</a:t>
            </a:r>
            <a:endParaRPr lang="sv-SE" dirty="0"/>
          </a:p>
        </p:txBody>
      </p:sp>
      <p:sp>
        <p:nvSpPr>
          <p:cNvPr id="13314" name="Underrubrik 2"/>
          <p:cNvSpPr>
            <a:spLocks noGrp="1"/>
          </p:cNvSpPr>
          <p:nvPr>
            <p:ph type="subTitle" idx="1"/>
          </p:nvPr>
        </p:nvSpPr>
        <p:spPr>
          <a:xfrm>
            <a:off x="1524000" y="2628900"/>
            <a:ext cx="9144000" cy="1336675"/>
          </a:xfrm>
        </p:spPr>
        <p:txBody>
          <a:bodyPr/>
          <a:lstStyle/>
          <a:p>
            <a:pPr eaLnBrk="1" hangingPunct="1"/>
            <a:r>
              <a:rPr lang="sv-SE" altLang="sv-SE" sz="3600" smtClean="0"/>
              <a:t>Omgång 5	25 Februari 2024</a:t>
            </a:r>
          </a:p>
          <a:p>
            <a:pPr eaLnBrk="1" hangingPunct="1"/>
            <a:r>
              <a:rPr lang="sv-SE" altLang="sv-SE" sz="3600" smtClean="0"/>
              <a:t>Fjärås Bygdegård</a:t>
            </a:r>
          </a:p>
          <a:p>
            <a:pPr eaLnBrk="1" hangingPunct="1"/>
            <a:endParaRPr lang="sv-SE" smtClean="0"/>
          </a:p>
        </p:txBody>
      </p:sp>
      <p:pic>
        <p:nvPicPr>
          <p:cNvPr id="13315" name="Bildobjekt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5513" y="4024313"/>
            <a:ext cx="27209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850"/>
          </a:xfrm>
        </p:spPr>
        <p:txBody>
          <a:bodyPr/>
          <a:lstStyle/>
          <a:p>
            <a:pPr algn="ctr" eaLnBrk="1" hangingPunct="1"/>
            <a:r>
              <a:rPr lang="sv-SE" smtClean="0"/>
              <a:t>Fråga 4</a:t>
            </a:r>
          </a:p>
        </p:txBody>
      </p:sp>
      <p:sp>
        <p:nvSpPr>
          <p:cNvPr id="25602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74775"/>
            <a:ext cx="10515600" cy="48021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algn="ctr" eaLnBrk="1" hangingPunct="1">
              <a:buFont typeface="Arial" charset="0"/>
              <a:buNone/>
            </a:pPr>
            <a:r>
              <a:rPr lang="sv-SE" smtClean="0"/>
              <a:t>Varifrån kommer bandylaget Gripen?</a:t>
            </a:r>
          </a:p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A	Vänersborg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B	Karlstad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C	Trollhättan</a:t>
            </a: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 rot="-5400000">
            <a:off x="8924131" y="3623470"/>
            <a:ext cx="5610225" cy="252412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sv-SE"/>
          </a:p>
        </p:txBody>
      </p:sp>
      <p:sp>
        <p:nvSpPr>
          <p:cNvPr id="5" name="Text Box 2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1223625" y="420688"/>
            <a:ext cx="692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>
                <a:latin typeface="+mn-lt"/>
                <a:cs typeface="Arial" panose="020B0604020202020204" pitchFamily="34" charset="0"/>
              </a:rPr>
              <a:t>10s</a:t>
            </a:r>
          </a:p>
        </p:txBody>
      </p:sp>
      <p:sp>
        <p:nvSpPr>
          <p:cNvPr id="6" name="Text Box 2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961688" y="420688"/>
            <a:ext cx="1033462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 err="1">
                <a:latin typeface="+mn-lt"/>
                <a:cs typeface="Arial" panose="020B0604020202020204" pitchFamily="34" charset="0"/>
              </a:rPr>
              <a:t>Stopp</a:t>
            </a:r>
            <a:endParaRPr lang="en-GB" altLang="sv-SE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5606" name="Bildobjekt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9325" y="1484313"/>
            <a:ext cx="4110038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mtClean="0"/>
              <a:t>Filmkrönikan</a:t>
            </a:r>
          </a:p>
        </p:txBody>
      </p:sp>
      <p:pic>
        <p:nvPicPr>
          <p:cNvPr id="27650" name="Bildobjekt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0650" y="1289050"/>
            <a:ext cx="43307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850"/>
          </a:xfrm>
        </p:spPr>
        <p:txBody>
          <a:bodyPr/>
          <a:lstStyle/>
          <a:p>
            <a:pPr algn="ctr" eaLnBrk="1" hangingPunct="1"/>
            <a:r>
              <a:rPr lang="sv-SE" smtClean="0"/>
              <a:t>Fråga 5</a:t>
            </a:r>
          </a:p>
        </p:txBody>
      </p:sp>
      <p:sp>
        <p:nvSpPr>
          <p:cNvPr id="28674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74775"/>
            <a:ext cx="10515600" cy="48021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algn="ctr" eaLnBrk="1" hangingPunct="1">
              <a:buFont typeface="Arial" charset="0"/>
              <a:buNone/>
            </a:pPr>
            <a:r>
              <a:rPr lang="sv-SE" smtClean="0"/>
              <a:t>Vilken film beskrevs i bioreklamen som ”filmen</a:t>
            </a:r>
            <a:br>
              <a:rPr lang="sv-SE" smtClean="0"/>
            </a:br>
            <a:r>
              <a:rPr lang="sv-SE" smtClean="0"/>
              <a:t>som är så rolig att den är förbjuden i Norge”?</a:t>
            </a:r>
          </a:p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A	Ett herrans liv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B	Gudarna måste vara tokiga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C	Tjejen som visste för mycket</a:t>
            </a: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 rot="-5400000">
            <a:off x="8924131" y="3623470"/>
            <a:ext cx="5610225" cy="252412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sv-SE"/>
          </a:p>
        </p:txBody>
      </p:sp>
      <p:sp>
        <p:nvSpPr>
          <p:cNvPr id="5" name="Text Box 2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1223625" y="420688"/>
            <a:ext cx="692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>
                <a:latin typeface="+mn-lt"/>
                <a:cs typeface="Arial" panose="020B0604020202020204" pitchFamily="34" charset="0"/>
              </a:rPr>
              <a:t>10s</a:t>
            </a:r>
          </a:p>
        </p:txBody>
      </p:sp>
      <p:sp>
        <p:nvSpPr>
          <p:cNvPr id="6" name="Text Box 2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961688" y="420688"/>
            <a:ext cx="1033462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 err="1">
                <a:latin typeface="+mn-lt"/>
                <a:cs typeface="Arial" panose="020B0604020202020204" pitchFamily="34" charset="0"/>
              </a:rPr>
              <a:t>Stopp</a:t>
            </a:r>
            <a:endParaRPr lang="en-GB" altLang="sv-SE" sz="2800" dirty="0"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mtClean="0"/>
              <a:t>Mitt i naturen</a:t>
            </a:r>
          </a:p>
        </p:txBody>
      </p:sp>
      <p:pic>
        <p:nvPicPr>
          <p:cNvPr id="30722" name="Bild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25" y="1395413"/>
            <a:ext cx="6889750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850"/>
          </a:xfrm>
        </p:spPr>
        <p:txBody>
          <a:bodyPr/>
          <a:lstStyle/>
          <a:p>
            <a:pPr algn="ctr" eaLnBrk="1" hangingPunct="1"/>
            <a:r>
              <a:rPr lang="sv-SE" smtClean="0"/>
              <a:t>Fråga 6</a:t>
            </a:r>
          </a:p>
        </p:txBody>
      </p:sp>
      <p:sp>
        <p:nvSpPr>
          <p:cNvPr id="31746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74775"/>
            <a:ext cx="10515600" cy="48021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algn="ctr" eaLnBrk="1" hangingPunct="1">
              <a:buFont typeface="Arial" charset="0"/>
              <a:buNone/>
            </a:pPr>
            <a:r>
              <a:rPr lang="sv-SE" smtClean="0"/>
              <a:t>I slutet av januari genomfördes räkningen av ”Vinterfåglar inpå knuten”.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sv-SE" smtClean="0"/>
              <a:t>Vilken fågel var vanligast i Halland?</a:t>
            </a:r>
          </a:p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A	Pilfink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B	Talgoxe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C	Blåmes</a:t>
            </a: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 rot="-5400000">
            <a:off x="8924131" y="3623470"/>
            <a:ext cx="5610225" cy="252412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sv-SE"/>
          </a:p>
        </p:txBody>
      </p:sp>
      <p:sp>
        <p:nvSpPr>
          <p:cNvPr id="5" name="Text Box 2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1223625" y="420688"/>
            <a:ext cx="692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>
                <a:latin typeface="+mn-lt"/>
                <a:cs typeface="Arial" panose="020B0604020202020204" pitchFamily="34" charset="0"/>
              </a:rPr>
              <a:t>10s</a:t>
            </a:r>
          </a:p>
        </p:txBody>
      </p:sp>
      <p:sp>
        <p:nvSpPr>
          <p:cNvPr id="6" name="Text Box 2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961688" y="420688"/>
            <a:ext cx="1033462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 err="1">
                <a:latin typeface="+mn-lt"/>
                <a:cs typeface="Arial" panose="020B0604020202020204" pitchFamily="34" charset="0"/>
              </a:rPr>
              <a:t>Stopp</a:t>
            </a:r>
            <a:endParaRPr lang="en-GB" altLang="sv-SE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1750" name="Bildobjekt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5488" y="3343275"/>
            <a:ext cx="46101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mtClean="0"/>
              <a:t>Macken</a:t>
            </a:r>
          </a:p>
        </p:txBody>
      </p:sp>
      <p:pic>
        <p:nvPicPr>
          <p:cNvPr id="33794" name="Bildobjekt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5" y="1431925"/>
            <a:ext cx="9302750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850"/>
          </a:xfrm>
        </p:spPr>
        <p:txBody>
          <a:bodyPr/>
          <a:lstStyle/>
          <a:p>
            <a:pPr algn="ctr" eaLnBrk="1" hangingPunct="1"/>
            <a:r>
              <a:rPr lang="sv-SE" smtClean="0"/>
              <a:t>Fråga 7</a:t>
            </a:r>
          </a:p>
        </p:txBody>
      </p:sp>
      <p:sp>
        <p:nvSpPr>
          <p:cNvPr id="34818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74775"/>
            <a:ext cx="10515600" cy="48021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sv-SE" smtClean="0"/>
              <a:t>Mysteriet med en försvunnen vit Opel löpte genom serien Macken.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sv-SE" smtClean="0"/>
              <a:t>I vilken fordonskoncern ingår varumärket Opel?</a:t>
            </a:r>
          </a:p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sv-SE" smtClean="0"/>
              <a:t>	A	Volkswagen</a:t>
            </a:r>
            <a:br>
              <a:rPr lang="sv-SE" smtClean="0"/>
            </a:br>
            <a:r>
              <a:rPr lang="sv-SE" smtClean="0"/>
              <a:t>		</a:t>
            </a:r>
            <a:r>
              <a:rPr lang="nn-NO" smtClean="0"/>
              <a:t>(Volkswagen, Audi, Skoda m fl)</a:t>
            </a:r>
            <a:endParaRPr lang="sv-SE" smtClean="0"/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sv-SE" smtClean="0"/>
              <a:t>	B	Geely</a:t>
            </a:r>
            <a:br>
              <a:rPr lang="sv-SE" smtClean="0"/>
            </a:br>
            <a:r>
              <a:rPr lang="sv-SE" smtClean="0"/>
              <a:t>		</a:t>
            </a:r>
            <a:r>
              <a:rPr lang="nb-NO" smtClean="0"/>
              <a:t>(Volvo, Zeekr, Polestar m fl)</a:t>
            </a:r>
            <a:endParaRPr lang="sv-SE" smtClean="0"/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sv-SE" smtClean="0"/>
              <a:t>	C	Stellantis</a:t>
            </a:r>
            <a:br>
              <a:rPr lang="sv-SE" smtClean="0"/>
            </a:br>
            <a:r>
              <a:rPr lang="sv-SE" smtClean="0"/>
              <a:t>		(Fiat, Chrysler, Peugeot m fl)</a:t>
            </a: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 rot="-5400000">
            <a:off x="8924131" y="3623470"/>
            <a:ext cx="5610225" cy="252412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sv-SE"/>
          </a:p>
        </p:txBody>
      </p:sp>
      <p:sp>
        <p:nvSpPr>
          <p:cNvPr id="5" name="Text Box 2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1223625" y="420688"/>
            <a:ext cx="692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>
                <a:latin typeface="+mn-lt"/>
                <a:cs typeface="Arial" panose="020B0604020202020204" pitchFamily="34" charset="0"/>
              </a:rPr>
              <a:t>10s</a:t>
            </a:r>
          </a:p>
        </p:txBody>
      </p:sp>
      <p:sp>
        <p:nvSpPr>
          <p:cNvPr id="6" name="Text Box 2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961688" y="420688"/>
            <a:ext cx="1033462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 err="1">
                <a:latin typeface="+mn-lt"/>
                <a:cs typeface="Arial" panose="020B0604020202020204" pitchFamily="34" charset="0"/>
              </a:rPr>
              <a:t>Stopp</a:t>
            </a:r>
            <a:endParaRPr lang="en-GB" altLang="sv-SE" sz="2800" dirty="0"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mtClean="0"/>
              <a:t>Hundra procent bonde</a:t>
            </a:r>
          </a:p>
        </p:txBody>
      </p:sp>
      <p:pic>
        <p:nvPicPr>
          <p:cNvPr id="36866" name="Bildobjekt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1175" y="1514475"/>
            <a:ext cx="862965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850"/>
          </a:xfrm>
        </p:spPr>
        <p:txBody>
          <a:bodyPr/>
          <a:lstStyle/>
          <a:p>
            <a:pPr algn="ctr" eaLnBrk="1" hangingPunct="1"/>
            <a:r>
              <a:rPr lang="sv-SE" smtClean="0"/>
              <a:t>Fråga 8</a:t>
            </a:r>
          </a:p>
        </p:txBody>
      </p:sp>
      <p:sp>
        <p:nvSpPr>
          <p:cNvPr id="37890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74775"/>
            <a:ext cx="10515600" cy="48021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algn="ctr" eaLnBrk="1" hangingPunct="1">
              <a:buFont typeface="Arial" charset="0"/>
              <a:buNone/>
            </a:pPr>
            <a:r>
              <a:rPr lang="sv-SE" smtClean="0"/>
              <a:t>Hur många får finns det enligt Jordbruksverket i Halland?</a:t>
            </a:r>
          </a:p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A	Ca 24 000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B	Ca 30 000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C	Ca 36 000</a:t>
            </a: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 rot="-5400000">
            <a:off x="8924131" y="3623470"/>
            <a:ext cx="5610225" cy="252412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sv-SE"/>
          </a:p>
        </p:txBody>
      </p:sp>
      <p:sp>
        <p:nvSpPr>
          <p:cNvPr id="5" name="Text Box 2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1223625" y="420688"/>
            <a:ext cx="692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>
                <a:latin typeface="+mn-lt"/>
                <a:cs typeface="Arial" panose="020B0604020202020204" pitchFamily="34" charset="0"/>
              </a:rPr>
              <a:t>10s</a:t>
            </a:r>
          </a:p>
        </p:txBody>
      </p:sp>
      <p:sp>
        <p:nvSpPr>
          <p:cNvPr id="6" name="Text Box 2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961688" y="420688"/>
            <a:ext cx="1033462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 err="1">
                <a:latin typeface="+mn-lt"/>
                <a:cs typeface="Arial" panose="020B0604020202020204" pitchFamily="34" charset="0"/>
              </a:rPr>
              <a:t>Stopp</a:t>
            </a:r>
            <a:endParaRPr lang="en-GB" altLang="sv-SE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7894" name="Bildobjekt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2288" y="2693988"/>
            <a:ext cx="3811587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mtClean="0"/>
              <a:t>Julkalendern</a:t>
            </a:r>
          </a:p>
        </p:txBody>
      </p:sp>
      <p:pic>
        <p:nvPicPr>
          <p:cNvPr id="39938" name="Bild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427163"/>
            <a:ext cx="73152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850"/>
          </a:xfrm>
        </p:spPr>
        <p:txBody>
          <a:bodyPr/>
          <a:lstStyle/>
          <a:p>
            <a:pPr algn="ctr" eaLnBrk="1" hangingPunct="1"/>
            <a:r>
              <a:rPr lang="sv-SE" smtClean="0"/>
              <a:t>Tema: En TV-kväll</a:t>
            </a:r>
          </a:p>
        </p:txBody>
      </p:sp>
      <p:sp>
        <p:nvSpPr>
          <p:cNvPr id="14338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74775"/>
            <a:ext cx="10515600" cy="48021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sv-SE" smtClean="0"/>
              <a:t>”Himla många fina program…”</a:t>
            </a:r>
          </a:p>
        </p:txBody>
      </p:sp>
      <p:pic>
        <p:nvPicPr>
          <p:cNvPr id="14339" name="Bildobjekt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0413" y="1917700"/>
            <a:ext cx="8131175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850"/>
          </a:xfrm>
        </p:spPr>
        <p:txBody>
          <a:bodyPr/>
          <a:lstStyle/>
          <a:p>
            <a:pPr algn="ctr" eaLnBrk="1" hangingPunct="1"/>
            <a:r>
              <a:rPr lang="sv-SE" smtClean="0"/>
              <a:t>Fråga 9</a:t>
            </a:r>
          </a:p>
        </p:txBody>
      </p:sp>
      <p:sp>
        <p:nvSpPr>
          <p:cNvPr id="40962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74775"/>
            <a:ext cx="10515600" cy="48021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algn="ctr" eaLnBrk="1" hangingPunct="1">
              <a:buFont typeface="Arial" charset="0"/>
              <a:buNone/>
            </a:pPr>
            <a:r>
              <a:rPr lang="sv-SE" smtClean="0"/>
              <a:t>Vilken veckodag infaller julafton på i år?</a:t>
            </a:r>
          </a:p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A	Söndag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B	Måndag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C	Tisdag</a:t>
            </a: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 rot="-5400000">
            <a:off x="8924131" y="3623470"/>
            <a:ext cx="5610225" cy="252412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sv-SE"/>
          </a:p>
        </p:txBody>
      </p:sp>
      <p:sp>
        <p:nvSpPr>
          <p:cNvPr id="5" name="Text Box 2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1223625" y="420688"/>
            <a:ext cx="692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>
                <a:latin typeface="+mn-lt"/>
                <a:cs typeface="Arial" panose="020B0604020202020204" pitchFamily="34" charset="0"/>
              </a:rPr>
              <a:t>10s</a:t>
            </a:r>
          </a:p>
        </p:txBody>
      </p:sp>
      <p:sp>
        <p:nvSpPr>
          <p:cNvPr id="6" name="Text Box 2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961688" y="420688"/>
            <a:ext cx="1033462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 err="1">
                <a:latin typeface="+mn-lt"/>
                <a:cs typeface="Arial" panose="020B0604020202020204" pitchFamily="34" charset="0"/>
              </a:rPr>
              <a:t>Stopp</a:t>
            </a:r>
            <a:endParaRPr lang="en-GB" altLang="sv-SE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0966" name="Bildobjekt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2613" y="2322513"/>
            <a:ext cx="3678237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Bildobjekt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4763" y="749300"/>
            <a:ext cx="6884987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mtClean="0"/>
              <a:t>Fem myror är fler än fyra elefanter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850"/>
          </a:xfrm>
        </p:spPr>
        <p:txBody>
          <a:bodyPr/>
          <a:lstStyle/>
          <a:p>
            <a:pPr algn="ctr" eaLnBrk="1" hangingPunct="1"/>
            <a:r>
              <a:rPr lang="sv-SE" smtClean="0"/>
              <a:t>Fråga 10</a:t>
            </a:r>
          </a:p>
        </p:txBody>
      </p:sp>
      <p:sp>
        <p:nvSpPr>
          <p:cNvPr id="44034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74775"/>
            <a:ext cx="10515600" cy="48021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algn="ctr" eaLnBrk="1" hangingPunct="1">
              <a:buFont typeface="Arial" charset="0"/>
              <a:buNone/>
            </a:pPr>
            <a:r>
              <a:rPr lang="sv-SE" smtClean="0"/>
              <a:t>Vilken är den vanligaste bokstaven i text skriven på svenska?</a:t>
            </a:r>
          </a:p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A	Bokstaven a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B	Bokstaven e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C	Bokstaven s</a:t>
            </a: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 rot="-5400000">
            <a:off x="8924131" y="3623470"/>
            <a:ext cx="5610225" cy="252412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sv-SE"/>
          </a:p>
        </p:txBody>
      </p:sp>
      <p:sp>
        <p:nvSpPr>
          <p:cNvPr id="5" name="Text Box 2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1223625" y="420688"/>
            <a:ext cx="692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>
                <a:latin typeface="+mn-lt"/>
                <a:cs typeface="Arial" panose="020B0604020202020204" pitchFamily="34" charset="0"/>
              </a:rPr>
              <a:t>10s</a:t>
            </a:r>
          </a:p>
        </p:txBody>
      </p:sp>
      <p:sp>
        <p:nvSpPr>
          <p:cNvPr id="6" name="Text Box 2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961688" y="420688"/>
            <a:ext cx="1033462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 err="1">
                <a:latin typeface="+mn-lt"/>
                <a:cs typeface="Arial" panose="020B0604020202020204" pitchFamily="34" charset="0"/>
              </a:rPr>
              <a:t>Stopp</a:t>
            </a:r>
            <a:endParaRPr lang="en-GB" altLang="sv-SE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4038" name="Bildobjekt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6713" y="2333625"/>
            <a:ext cx="4524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ubrik 1"/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5600" cy="1325563"/>
          </a:xfrm>
        </p:spPr>
        <p:txBody>
          <a:bodyPr/>
          <a:lstStyle/>
          <a:p>
            <a:pPr algn="ctr" eaLnBrk="1" hangingPunct="1"/>
            <a:r>
              <a:rPr lang="sv-SE" smtClean="0"/>
              <a:t>Mat</a:t>
            </a:r>
          </a:p>
        </p:txBody>
      </p:sp>
      <p:pic>
        <p:nvPicPr>
          <p:cNvPr id="46082" name="Bildobjekt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0888" y="1231900"/>
            <a:ext cx="3070225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850"/>
          </a:xfrm>
        </p:spPr>
        <p:txBody>
          <a:bodyPr/>
          <a:lstStyle/>
          <a:p>
            <a:pPr algn="ctr" eaLnBrk="1" hangingPunct="1"/>
            <a:r>
              <a:rPr lang="sv-SE" smtClean="0"/>
              <a:t>Fråga 11</a:t>
            </a:r>
          </a:p>
        </p:txBody>
      </p:sp>
      <p:sp>
        <p:nvSpPr>
          <p:cNvPr id="47106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74775"/>
            <a:ext cx="10515600" cy="48021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algn="ctr" eaLnBrk="1" hangingPunct="1">
              <a:buFont typeface="Arial" charset="0"/>
              <a:buNone/>
            </a:pPr>
            <a:r>
              <a:rPr lang="sv-SE" smtClean="0"/>
              <a:t>Vad betyder tournera på kockspråk?</a:t>
            </a:r>
          </a:p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A	Att täcka en rätt med sås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B	Att snitta kanten på kött för att det inte ska kupa sig vid stekning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C	Att skära grönsaker i vackra former</a:t>
            </a: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 rot="-5400000">
            <a:off x="8924131" y="3623470"/>
            <a:ext cx="5610225" cy="252412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sv-SE"/>
          </a:p>
        </p:txBody>
      </p:sp>
      <p:sp>
        <p:nvSpPr>
          <p:cNvPr id="5" name="Text Box 2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1223625" y="420688"/>
            <a:ext cx="692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>
                <a:latin typeface="+mn-lt"/>
                <a:cs typeface="Arial" panose="020B0604020202020204" pitchFamily="34" charset="0"/>
              </a:rPr>
              <a:t>10s</a:t>
            </a:r>
          </a:p>
        </p:txBody>
      </p:sp>
      <p:sp>
        <p:nvSpPr>
          <p:cNvPr id="6" name="Text Box 2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961688" y="420688"/>
            <a:ext cx="1033462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 err="1">
                <a:latin typeface="+mn-lt"/>
                <a:cs typeface="Arial" panose="020B0604020202020204" pitchFamily="34" charset="0"/>
              </a:rPr>
              <a:t>Stopp</a:t>
            </a:r>
            <a:endParaRPr lang="en-GB" altLang="sv-SE" sz="2800" dirty="0"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ubrik 1"/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5600" cy="1325563"/>
          </a:xfrm>
        </p:spPr>
        <p:txBody>
          <a:bodyPr/>
          <a:lstStyle/>
          <a:p>
            <a:pPr algn="ctr" eaLnBrk="1" hangingPunct="1"/>
            <a:r>
              <a:rPr lang="sv-SE" smtClean="0"/>
              <a:t>Vetenskapens värld</a:t>
            </a:r>
          </a:p>
        </p:txBody>
      </p:sp>
      <p:pic>
        <p:nvPicPr>
          <p:cNvPr id="49154" name="Bild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9775" y="1714500"/>
            <a:ext cx="563245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850"/>
          </a:xfrm>
        </p:spPr>
        <p:txBody>
          <a:bodyPr/>
          <a:lstStyle/>
          <a:p>
            <a:pPr algn="ctr" eaLnBrk="1" hangingPunct="1"/>
            <a:r>
              <a:rPr lang="sv-SE" smtClean="0"/>
              <a:t>Fråga 12</a:t>
            </a:r>
          </a:p>
        </p:txBody>
      </p:sp>
      <p:sp>
        <p:nvSpPr>
          <p:cNvPr id="50178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74775"/>
            <a:ext cx="10515600" cy="48021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algn="ctr" eaLnBrk="1" hangingPunct="1">
              <a:buFont typeface="Arial" charset="0"/>
              <a:buNone/>
            </a:pPr>
            <a:r>
              <a:rPr lang="sv-SE" smtClean="0"/>
              <a:t>Vad heter ämnet som ger chilifrukten sin hetta?</a:t>
            </a:r>
          </a:p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A	Kapsaicin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B	Allicin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C	Psilocybin</a:t>
            </a: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 rot="-5400000">
            <a:off x="8924131" y="3623470"/>
            <a:ext cx="5610225" cy="252412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sv-SE"/>
          </a:p>
        </p:txBody>
      </p:sp>
      <p:sp>
        <p:nvSpPr>
          <p:cNvPr id="5" name="Text Box 2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1223625" y="420688"/>
            <a:ext cx="692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>
                <a:latin typeface="+mn-lt"/>
                <a:cs typeface="Arial" panose="020B0604020202020204" pitchFamily="34" charset="0"/>
              </a:rPr>
              <a:t>10s</a:t>
            </a:r>
          </a:p>
        </p:txBody>
      </p:sp>
      <p:sp>
        <p:nvSpPr>
          <p:cNvPr id="6" name="Text Box 2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961688" y="420688"/>
            <a:ext cx="1033462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 err="1">
                <a:latin typeface="+mn-lt"/>
                <a:cs typeface="Arial" panose="020B0604020202020204" pitchFamily="34" charset="0"/>
              </a:rPr>
              <a:t>Stopp</a:t>
            </a:r>
            <a:endParaRPr lang="en-GB" altLang="sv-SE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0182" name="Bildobjekt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0775" y="2333625"/>
            <a:ext cx="431165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ubrik 1"/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5600" cy="1325563"/>
          </a:xfrm>
        </p:spPr>
        <p:txBody>
          <a:bodyPr/>
          <a:lstStyle/>
          <a:p>
            <a:pPr algn="ctr" eaLnBrk="1" hangingPunct="1"/>
            <a:r>
              <a:rPr lang="sv-SE" smtClean="0"/>
              <a:t>Modejournalen</a:t>
            </a:r>
          </a:p>
        </p:txBody>
      </p:sp>
      <p:pic>
        <p:nvPicPr>
          <p:cNvPr id="52226" name="Bild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1504950"/>
            <a:ext cx="62611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ruta 6"/>
          <p:cNvSpPr txBox="1">
            <a:spLocks noChangeArrowheads="1"/>
          </p:cNvSpPr>
          <p:nvPr/>
        </p:nvSpPr>
        <p:spPr bwMode="auto">
          <a:xfrm>
            <a:off x="7070725" y="1741488"/>
            <a:ext cx="51212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800">
                <a:latin typeface="Calibri" pitchFamily="34" charset="0"/>
              </a:rPr>
              <a:t>Rösten som ledde oss genom </a:t>
            </a:r>
            <a:br>
              <a:rPr lang="sv-SE" sz="2800">
                <a:latin typeface="Calibri" pitchFamily="34" charset="0"/>
              </a:rPr>
            </a:br>
            <a:r>
              <a:rPr lang="sv-SE" sz="2800">
                <a:latin typeface="Calibri" pitchFamily="34" charset="0"/>
              </a:rPr>
              <a:t>modedjungeln, Ingrid Schrewelius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850"/>
          </a:xfrm>
        </p:spPr>
        <p:txBody>
          <a:bodyPr/>
          <a:lstStyle/>
          <a:p>
            <a:pPr algn="ctr" eaLnBrk="1" hangingPunct="1"/>
            <a:r>
              <a:rPr lang="sv-SE" smtClean="0"/>
              <a:t>Fråga 13</a:t>
            </a:r>
          </a:p>
        </p:txBody>
      </p:sp>
      <p:sp>
        <p:nvSpPr>
          <p:cNvPr id="53250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74775"/>
            <a:ext cx="10515600" cy="48021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algn="ctr" eaLnBrk="1" hangingPunct="1">
              <a:buFont typeface="Arial" charset="0"/>
              <a:buNone/>
            </a:pPr>
            <a:r>
              <a:rPr lang="sv-SE" smtClean="0"/>
              <a:t>Vad hette den designer som lanserade stilen “New Look”?</a:t>
            </a:r>
          </a:p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A	Karl Lagerfeld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B	Christian Dior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C	Yves Saint Laurent</a:t>
            </a: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 rot="-5400000">
            <a:off x="8924131" y="3623470"/>
            <a:ext cx="5610225" cy="252412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sv-SE"/>
          </a:p>
        </p:txBody>
      </p:sp>
      <p:sp>
        <p:nvSpPr>
          <p:cNvPr id="5" name="Text Box 2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1223625" y="420688"/>
            <a:ext cx="692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>
                <a:latin typeface="+mn-lt"/>
                <a:cs typeface="Arial" panose="020B0604020202020204" pitchFamily="34" charset="0"/>
              </a:rPr>
              <a:t>10s</a:t>
            </a:r>
          </a:p>
        </p:txBody>
      </p:sp>
      <p:sp>
        <p:nvSpPr>
          <p:cNvPr id="6" name="Text Box 2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961688" y="420688"/>
            <a:ext cx="1033462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 err="1">
                <a:latin typeface="+mn-lt"/>
                <a:cs typeface="Arial" panose="020B0604020202020204" pitchFamily="34" charset="0"/>
              </a:rPr>
              <a:t>Stopp</a:t>
            </a:r>
            <a:endParaRPr lang="en-GB" altLang="sv-SE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3254" name="Bildobjekt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314575"/>
            <a:ext cx="45434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ubrik 1"/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5600" cy="1325563"/>
          </a:xfrm>
        </p:spPr>
        <p:txBody>
          <a:bodyPr/>
          <a:lstStyle/>
          <a:p>
            <a:pPr algn="ctr" eaLnBrk="1" hangingPunct="1"/>
            <a:r>
              <a:rPr lang="sv-SE" smtClean="0"/>
              <a:t>Melodifestivalen</a:t>
            </a:r>
          </a:p>
        </p:txBody>
      </p:sp>
      <p:pic>
        <p:nvPicPr>
          <p:cNvPr id="55298" name="Bildobjekt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2738" y="1414463"/>
            <a:ext cx="90265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mtClean="0"/>
              <a:t>På Spåret</a:t>
            </a:r>
          </a:p>
        </p:txBody>
      </p:sp>
      <p:pic>
        <p:nvPicPr>
          <p:cNvPr id="15362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71738" y="1401763"/>
            <a:ext cx="7248525" cy="48387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850"/>
          </a:xfrm>
        </p:spPr>
        <p:txBody>
          <a:bodyPr/>
          <a:lstStyle/>
          <a:p>
            <a:pPr algn="ctr" eaLnBrk="1" hangingPunct="1"/>
            <a:r>
              <a:rPr lang="sv-SE" smtClean="0"/>
              <a:t>Fråga 14</a:t>
            </a:r>
          </a:p>
        </p:txBody>
      </p:sp>
      <p:sp>
        <p:nvSpPr>
          <p:cNvPr id="56322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74775"/>
            <a:ext cx="10515600" cy="48021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algn="ctr" eaLnBrk="1" hangingPunct="1">
              <a:buFont typeface="Arial" charset="0"/>
              <a:buNone/>
            </a:pPr>
            <a:r>
              <a:rPr lang="sv-SE" smtClean="0"/>
              <a:t>Lasse Berghagen deltog tre gånger i melodifestivalen</a:t>
            </a:r>
            <a:br>
              <a:rPr lang="sv-SE" smtClean="0"/>
            </a:br>
            <a:r>
              <a:rPr lang="sv-SE" smtClean="0"/>
              <a:t>Vilken låt placerade sig bäst?</a:t>
            </a:r>
          </a:p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A	Ding-Dong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B	Min kärlekssång till dig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C	Jennie, Jennie</a:t>
            </a: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 rot="-5400000">
            <a:off x="8924131" y="3623470"/>
            <a:ext cx="5610225" cy="252412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sv-SE"/>
          </a:p>
        </p:txBody>
      </p:sp>
      <p:sp>
        <p:nvSpPr>
          <p:cNvPr id="5" name="Text Box 2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1223625" y="420688"/>
            <a:ext cx="692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>
                <a:latin typeface="+mn-lt"/>
                <a:cs typeface="Arial" panose="020B0604020202020204" pitchFamily="34" charset="0"/>
              </a:rPr>
              <a:t>10s</a:t>
            </a:r>
          </a:p>
        </p:txBody>
      </p:sp>
      <p:sp>
        <p:nvSpPr>
          <p:cNvPr id="6" name="Text Box 2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961688" y="420688"/>
            <a:ext cx="1033462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 err="1">
                <a:latin typeface="+mn-lt"/>
                <a:cs typeface="Arial" panose="020B0604020202020204" pitchFamily="34" charset="0"/>
              </a:rPr>
              <a:t>Stopp</a:t>
            </a:r>
            <a:endParaRPr lang="en-GB" altLang="sv-SE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6326" name="Bild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0688" y="3013075"/>
            <a:ext cx="3567112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ubrik 1"/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5600" cy="1325563"/>
          </a:xfrm>
        </p:spPr>
        <p:txBody>
          <a:bodyPr/>
          <a:lstStyle/>
          <a:p>
            <a:pPr algn="ctr" eaLnBrk="1" hangingPunct="1"/>
            <a:r>
              <a:rPr lang="sv-SE" smtClean="0"/>
              <a:t>…och avslutningsvis, vädret.</a:t>
            </a:r>
          </a:p>
        </p:txBody>
      </p:sp>
      <p:pic>
        <p:nvPicPr>
          <p:cNvPr id="58370" name="Bildobjekt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488" y="1401763"/>
            <a:ext cx="56610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850"/>
          </a:xfrm>
        </p:spPr>
        <p:txBody>
          <a:bodyPr/>
          <a:lstStyle/>
          <a:p>
            <a:pPr algn="ctr" eaLnBrk="1" hangingPunct="1"/>
            <a:r>
              <a:rPr lang="sv-SE" smtClean="0"/>
              <a:t>Fråga 15</a:t>
            </a:r>
          </a:p>
        </p:txBody>
      </p:sp>
      <p:sp>
        <p:nvSpPr>
          <p:cNvPr id="59394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74775"/>
            <a:ext cx="10515600" cy="48021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algn="ctr" eaLnBrk="1" hangingPunct="1">
              <a:buFont typeface="Arial" charset="0"/>
              <a:buNone/>
            </a:pPr>
            <a:r>
              <a:rPr lang="sv-SE" smtClean="0"/>
              <a:t>Vid vilken varningsnivå uppmanas du ”överväga att avstå från aktiviteter som utsätter dig för risker som vädret kan medföra”?</a:t>
            </a:r>
          </a:p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A	Gul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B	Orange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C	Röd</a:t>
            </a: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 rot="-5400000">
            <a:off x="8924131" y="3623470"/>
            <a:ext cx="5610225" cy="252412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sv-SE"/>
          </a:p>
        </p:txBody>
      </p:sp>
      <p:sp>
        <p:nvSpPr>
          <p:cNvPr id="5" name="Text Box 2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1223625" y="420688"/>
            <a:ext cx="692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>
                <a:latin typeface="+mn-lt"/>
                <a:cs typeface="Arial" panose="020B0604020202020204" pitchFamily="34" charset="0"/>
              </a:rPr>
              <a:t>10s</a:t>
            </a:r>
          </a:p>
        </p:txBody>
      </p:sp>
      <p:sp>
        <p:nvSpPr>
          <p:cNvPr id="6" name="Text Box 2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961688" y="420688"/>
            <a:ext cx="1033462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 err="1">
                <a:latin typeface="+mn-lt"/>
                <a:cs typeface="Arial" panose="020B0604020202020204" pitchFamily="34" charset="0"/>
              </a:rPr>
              <a:t>Stopp</a:t>
            </a:r>
            <a:endParaRPr lang="en-GB" altLang="sv-SE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9398" name="Bildobjekt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8525" y="2882900"/>
            <a:ext cx="35337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Bild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9538" y="762000"/>
            <a:ext cx="689292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ubrik 1"/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5600" cy="1325563"/>
          </a:xfrm>
        </p:spPr>
        <p:txBody>
          <a:bodyPr/>
          <a:lstStyle/>
          <a:p>
            <a:pPr algn="ctr" eaLnBrk="1" hangingPunct="1"/>
            <a:r>
              <a:rPr lang="sv-SE" smtClean="0"/>
              <a:t>Nu e’re slut!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850"/>
          </a:xfrm>
        </p:spPr>
        <p:txBody>
          <a:bodyPr/>
          <a:lstStyle/>
          <a:p>
            <a:pPr algn="ctr" eaLnBrk="1" hangingPunct="1"/>
            <a:r>
              <a:rPr lang="sv-SE" smtClean="0"/>
              <a:t>Fråga 1</a:t>
            </a:r>
          </a:p>
        </p:txBody>
      </p:sp>
      <p:sp>
        <p:nvSpPr>
          <p:cNvPr id="16386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74775"/>
            <a:ext cx="10515600" cy="48021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algn="ctr" eaLnBrk="1" hangingPunct="1">
              <a:buFont typeface="Arial" charset="0"/>
              <a:buNone/>
            </a:pPr>
            <a:r>
              <a:rPr lang="sv-SE" smtClean="0"/>
              <a:t>Vilken är västkustbanans södra ändstation för passagerartrafik?</a:t>
            </a:r>
          </a:p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A	Landskrona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B	Lund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C	Malmö</a:t>
            </a: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 rot="-5400000">
            <a:off x="8924131" y="3623470"/>
            <a:ext cx="5610225" cy="252412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sv-SE"/>
          </a:p>
        </p:txBody>
      </p:sp>
      <p:sp>
        <p:nvSpPr>
          <p:cNvPr id="5" name="Text Box 2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1223625" y="420688"/>
            <a:ext cx="692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>
                <a:latin typeface="+mn-lt"/>
                <a:cs typeface="Arial" panose="020B0604020202020204" pitchFamily="34" charset="0"/>
              </a:rPr>
              <a:t>10s</a:t>
            </a:r>
          </a:p>
        </p:txBody>
      </p:sp>
      <p:sp>
        <p:nvSpPr>
          <p:cNvPr id="6" name="Text Box 2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961688" y="420688"/>
            <a:ext cx="1033462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 err="1">
                <a:latin typeface="+mn-lt"/>
                <a:cs typeface="Arial" panose="020B0604020202020204" pitchFamily="34" charset="0"/>
              </a:rPr>
              <a:t>Stopp</a:t>
            </a:r>
            <a:endParaRPr lang="en-GB" altLang="sv-SE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390" name="Bildobjekt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5363" y="2703513"/>
            <a:ext cx="6167437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mtClean="0"/>
              <a:t>Trädgårdstider</a:t>
            </a:r>
          </a:p>
        </p:txBody>
      </p:sp>
      <p:pic>
        <p:nvPicPr>
          <p:cNvPr id="18434" name="Bildobjek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75" y="1617663"/>
            <a:ext cx="80962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850"/>
          </a:xfrm>
        </p:spPr>
        <p:txBody>
          <a:bodyPr/>
          <a:lstStyle/>
          <a:p>
            <a:pPr algn="ctr" eaLnBrk="1" hangingPunct="1"/>
            <a:r>
              <a:rPr lang="sv-SE" smtClean="0"/>
              <a:t>Fråga 2</a:t>
            </a:r>
          </a:p>
        </p:txBody>
      </p:sp>
      <p:sp>
        <p:nvSpPr>
          <p:cNvPr id="19458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74775"/>
            <a:ext cx="10515600" cy="48021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algn="ctr" eaLnBrk="1" hangingPunct="1">
              <a:buFont typeface="Arial" charset="0"/>
              <a:buNone/>
            </a:pPr>
            <a:r>
              <a:rPr lang="sv-SE" smtClean="0"/>
              <a:t>Knutkål är ett annat namn på, ja vadå?</a:t>
            </a:r>
          </a:p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A	Kålrabbi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B	Broccoli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C	Brysselkål</a:t>
            </a: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 rot="-5400000">
            <a:off x="8924131" y="3623470"/>
            <a:ext cx="5610225" cy="252412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sv-SE"/>
          </a:p>
        </p:txBody>
      </p:sp>
      <p:sp>
        <p:nvSpPr>
          <p:cNvPr id="5" name="Text Box 2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1223625" y="420688"/>
            <a:ext cx="692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>
                <a:latin typeface="+mn-lt"/>
                <a:cs typeface="Arial" panose="020B0604020202020204" pitchFamily="34" charset="0"/>
              </a:rPr>
              <a:t>10s</a:t>
            </a:r>
          </a:p>
        </p:txBody>
      </p:sp>
      <p:sp>
        <p:nvSpPr>
          <p:cNvPr id="6" name="Text Box 2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961688" y="420688"/>
            <a:ext cx="1033462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 err="1">
                <a:latin typeface="+mn-lt"/>
                <a:cs typeface="Arial" panose="020B0604020202020204" pitchFamily="34" charset="0"/>
              </a:rPr>
              <a:t>Stopp</a:t>
            </a:r>
            <a:endParaRPr lang="en-GB" altLang="sv-SE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462" name="Bildobjekt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9575" y="2570163"/>
            <a:ext cx="254158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mtClean="0"/>
              <a:t>Helgmålsringning</a:t>
            </a:r>
          </a:p>
        </p:txBody>
      </p:sp>
      <p:pic>
        <p:nvPicPr>
          <p:cNvPr id="21506" name="Bildobjekt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4338" y="1458913"/>
            <a:ext cx="882332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850"/>
          </a:xfrm>
        </p:spPr>
        <p:txBody>
          <a:bodyPr/>
          <a:lstStyle/>
          <a:p>
            <a:pPr algn="ctr" eaLnBrk="1" hangingPunct="1"/>
            <a:r>
              <a:rPr lang="sv-SE" smtClean="0"/>
              <a:t>Fråga 3</a:t>
            </a:r>
          </a:p>
        </p:txBody>
      </p:sp>
      <p:sp>
        <p:nvSpPr>
          <p:cNvPr id="22530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74775"/>
            <a:ext cx="10515600" cy="48021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algn="ctr" eaLnBrk="1" hangingPunct="1">
              <a:buFont typeface="Arial" charset="0"/>
              <a:buNone/>
            </a:pPr>
            <a:r>
              <a:rPr lang="sv-SE" smtClean="0"/>
              <a:t>Vilken söndag är det enligt kyrkoåret idag?</a:t>
            </a:r>
          </a:p>
          <a:p>
            <a:pPr marL="0" indent="0" algn="ctr" eaLnBrk="1" hangingPunct="1">
              <a:buFont typeface="Arial" charset="0"/>
              <a:buNone/>
            </a:pPr>
            <a:endParaRPr lang="sv-SE" smtClean="0"/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A	1:a söndagen i fastan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B	2:a söndagen i fastan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sv-SE" smtClean="0"/>
              <a:t>	C	3:a söndagen i fastan</a:t>
            </a: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 rot="-5400000">
            <a:off x="8924131" y="3623470"/>
            <a:ext cx="5610225" cy="252412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sv-SE"/>
          </a:p>
        </p:txBody>
      </p:sp>
      <p:sp>
        <p:nvSpPr>
          <p:cNvPr id="5" name="Text Box 2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1223625" y="420688"/>
            <a:ext cx="692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>
                <a:latin typeface="+mn-lt"/>
                <a:cs typeface="Arial" panose="020B0604020202020204" pitchFamily="34" charset="0"/>
              </a:rPr>
              <a:t>10s</a:t>
            </a:r>
          </a:p>
        </p:txBody>
      </p:sp>
      <p:sp>
        <p:nvSpPr>
          <p:cNvPr id="6" name="Text Box 2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961688" y="420688"/>
            <a:ext cx="1033462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v-SE" sz="2800" dirty="0" err="1">
                <a:latin typeface="+mn-lt"/>
                <a:cs typeface="Arial" panose="020B0604020202020204" pitchFamily="34" charset="0"/>
              </a:rPr>
              <a:t>Stopp</a:t>
            </a:r>
            <a:endParaRPr lang="en-GB" altLang="sv-SE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2534" name="Bildobjekt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1488" y="2787650"/>
            <a:ext cx="3273425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mtClean="0"/>
              <a:t>Sportspegeln</a:t>
            </a:r>
          </a:p>
        </p:txBody>
      </p:sp>
      <p:pic>
        <p:nvPicPr>
          <p:cNvPr id="24578" name="Bild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0" y="1455738"/>
            <a:ext cx="66675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8007</TotalTime>
  <Words>434</Words>
  <Application>Microsoft Office PowerPoint</Application>
  <PresentationFormat>Anpassad</PresentationFormat>
  <Paragraphs>158</Paragraphs>
  <Slides>33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Formgivningsmall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7" baseType="lpstr">
      <vt:lpstr>Arial</vt:lpstr>
      <vt:lpstr>Calibri Light</vt:lpstr>
      <vt:lpstr>Calibri</vt:lpstr>
      <vt:lpstr>Office-tema</vt:lpstr>
      <vt:lpstr>Nordhallands Hembygdsförenings Frågetävling</vt:lpstr>
      <vt:lpstr>Tema: En TV-kväll</vt:lpstr>
      <vt:lpstr>På Spåret</vt:lpstr>
      <vt:lpstr>Fråga 1</vt:lpstr>
      <vt:lpstr>Trädgårdstider</vt:lpstr>
      <vt:lpstr>Fråga 2</vt:lpstr>
      <vt:lpstr>Helgmålsringning</vt:lpstr>
      <vt:lpstr>Fråga 3</vt:lpstr>
      <vt:lpstr>Sportspegeln</vt:lpstr>
      <vt:lpstr>Fråga 4</vt:lpstr>
      <vt:lpstr>Filmkrönikan</vt:lpstr>
      <vt:lpstr>Fråga 5</vt:lpstr>
      <vt:lpstr>Mitt i naturen</vt:lpstr>
      <vt:lpstr>Fråga 6</vt:lpstr>
      <vt:lpstr>Macken</vt:lpstr>
      <vt:lpstr>Fråga 7</vt:lpstr>
      <vt:lpstr>Hundra procent bonde</vt:lpstr>
      <vt:lpstr>Fråga 8</vt:lpstr>
      <vt:lpstr>Julkalendern</vt:lpstr>
      <vt:lpstr>Fråga 9</vt:lpstr>
      <vt:lpstr>Fem myror är fler än fyra elefanter</vt:lpstr>
      <vt:lpstr>Fråga 10</vt:lpstr>
      <vt:lpstr>Mat</vt:lpstr>
      <vt:lpstr>Fråga 11</vt:lpstr>
      <vt:lpstr>Vetenskapens värld</vt:lpstr>
      <vt:lpstr>Fråga 12</vt:lpstr>
      <vt:lpstr>Modejournalen</vt:lpstr>
      <vt:lpstr>Fråga 13</vt:lpstr>
      <vt:lpstr>Melodifestivalen</vt:lpstr>
      <vt:lpstr>Fråga 14</vt:lpstr>
      <vt:lpstr>…och avslutningsvis, vädret.</vt:lpstr>
      <vt:lpstr>Fråga 15</vt:lpstr>
      <vt:lpstr>Nu e’re slut!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Nordhallands Hembygdsförenings Frågetävling</dc:title>
  <dc:creator>Henrik Johnsson</dc:creator>
  <cp:lastModifiedBy>Gert-Åke_2014</cp:lastModifiedBy>
  <cp:revision>16</cp:revision>
  <dcterms:created xsi:type="dcterms:W3CDTF">2024-02-03T19:15:41Z</dcterms:created>
  <dcterms:modified xsi:type="dcterms:W3CDTF">2024-02-26T19:37:14Z</dcterms:modified>
</cp:coreProperties>
</file>