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10021888" cy="688975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A10B0-97BC-4E87-A62B-68B85222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AA11E-649D-468A-99EE-1EEE4C8C05AE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03DF0-2236-4E87-A14C-A904488E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0426A-084F-477B-9CCB-C3F3CF41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EF9F8-18E8-4A47-8A24-948D34554D2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41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04A8D-FB36-4835-B8A5-6A1EFBA3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BB46-FB88-432F-AAD7-EFB985BDF1C9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56BC-123D-4428-BF2C-91716F342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2C210-E9BE-428A-A7B8-93BE67C1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37116-C0E4-4EF8-8F4F-60C2F50C2E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269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3E4B6-06EB-47DA-AAC8-58B7C3939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05FD-BE5E-46DC-91B0-CFBD28F5804C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736A1-4020-428B-99DE-4A8D400B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F2F25-042A-44D7-8116-6475E8138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6A26D-A011-4846-AE5B-2192431835A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4738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559D7-8228-41FB-B6BD-E6D266318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2E0FD-DCE8-45D2-9AE4-94F5791DB470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F46F9-313B-4CA4-87B0-DD9AFA2EF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5F1C5-B0CC-49ED-8049-0757CB7B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06BD-BF27-4664-A3EE-3E814626EB4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10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8010B-99AF-445E-99E7-67880E655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3BDE2-846A-470D-B279-7059AEE5710E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CF2EA-655F-4866-81A6-31633E1E5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91016-A36A-4D57-9D08-7887BBC9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060A4-8159-472E-8A4F-071D0BC2CB6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955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6739A1-75C1-4995-AFA3-D620259D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AE156-6809-4AA0-8F77-D53DE672FF54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8E712C-86C6-4D95-8BCF-4233A9BC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2C8E21-FB73-4930-B780-28280D79E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C7650-6C0C-4C18-B64D-601BB267BD2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46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21F682-8BAF-45EB-A9ED-4A2CE791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D0802-934F-4B67-BBE2-255B27B7A458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7F7DDE5-D8AA-4287-B16D-F6F2B827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C4CDDD1-C4FB-4038-97C8-92000A67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ED7A6-EF96-4A7F-93AD-713CAA9BD05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274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EA2ED63-C74B-42A2-B637-32A36B908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9972-F623-4744-889C-E9DE7E0D9069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1A5B8D5-AB4A-4678-BC0D-7A74FBF92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796CB50-4751-4213-A52A-AE13A8A7E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E6DE8-070A-46A6-80B6-5AA2BAC7000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676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0564685-93D9-46AF-98C6-546763AE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7B417-7E05-4B6C-AD1C-EB5241E1D9F9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D22ED8-9898-42E6-A5F9-41EE00247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9F00D1-2082-4C63-80FE-BA3FDF7D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67425-A9A6-4474-8D17-85A918796D3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95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4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DB8379-2585-4026-A3B4-84471C6B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E8653-4AF9-491C-8876-1F4554CFAED3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E7DC54-F767-4434-92B1-CC19ED1E5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64DE82-C0B9-45F8-95EC-F521D17D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76439-B6CB-4CBA-BCCB-45CBAF5BC9E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595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4"/>
            <a:ext cx="3471863" cy="7039681"/>
          </a:xfrm>
        </p:spPr>
        <p:txBody>
          <a:bodyPr rtlCol="0">
            <a:normAutofit/>
          </a:bodyPr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pPr lvl="0"/>
            <a:r>
              <a:rPr lang="sv-SE" noProof="0"/>
              <a:t>Klicka på ikonen för att lägga till en bild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F8E1FF-4A28-422D-B25B-60E48E7EA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A6272-A549-4867-9011-F218E2316BF7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CD58A79-4955-48F9-A141-5C6FDA90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A0EDD9-F5DE-4E1D-A5E4-8E882E568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0BB9F-2465-4607-BC97-4984F426AF6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8257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FBBAB9A-9A86-4153-8A95-1ACE77836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1488" y="527404"/>
            <a:ext cx="5915025" cy="191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de-DE"/>
              <a:t>Klicka här för att ändra mall för rubrikformat</a:t>
            </a:r>
            <a:endParaRPr lang="en-US" altLang="de-D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CB27A8A-8FC7-40CB-84CE-2FFBD20F7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de-DE"/>
              <a:t>Klicka här för att ändra format på bakgrundstexten</a:t>
            </a:r>
          </a:p>
          <a:p>
            <a:pPr lvl="1"/>
            <a:r>
              <a:rPr lang="sv-SE" altLang="de-DE"/>
              <a:t>Nivå två</a:t>
            </a:r>
          </a:p>
          <a:p>
            <a:pPr lvl="2"/>
            <a:r>
              <a:rPr lang="sv-SE" altLang="de-DE"/>
              <a:t>Nivå tre</a:t>
            </a:r>
          </a:p>
          <a:p>
            <a:pPr lvl="3"/>
            <a:r>
              <a:rPr lang="sv-SE" altLang="de-DE"/>
              <a:t>Nivå fyra</a:t>
            </a:r>
          </a:p>
          <a:p>
            <a:pPr lvl="4"/>
            <a:r>
              <a:rPr lang="sv-SE" altLang="de-DE"/>
              <a:t>Nivå fem</a:t>
            </a:r>
            <a:endParaRPr lang="en-US" alt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C4D29-EEDF-401C-B455-6194195BB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733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70AA42-9085-46BE-BA18-24FC4FC39F4B}" type="datetimeFigureOut">
              <a:rPr lang="sv-SE"/>
              <a:pPr>
                <a:defRPr/>
              </a:pPr>
              <a:t>2025-01-27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AB9B2-79D6-4A26-84B2-27F34A9F2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733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C7EA2-AD70-4DBC-B964-DF582F124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733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E7D394-E591-4FA2-A434-A6884954F3E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ndolsbyalag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Bildobjekt 10">
            <a:extLst>
              <a:ext uri="{FF2B5EF4-FFF2-40B4-BE49-F238E27FC236}">
                <a16:creationId xmlns:a16="http://schemas.microsoft.com/office/drawing/2014/main" id="{E8D69AD7-9A5D-4D9E-BF36-BDA341908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89" y="8014"/>
            <a:ext cx="6863390" cy="1178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5680A56-29F8-46C8-8A0F-D34D0198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06E925-0023-40AF-97F0-55E3835D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186332"/>
            <a:ext cx="5915025" cy="8320525"/>
          </a:xfrm>
        </p:spPr>
        <p:txBody>
          <a:bodyPr/>
          <a:lstStyle/>
          <a:p>
            <a:pPr marL="0" indent="0" algn="ctr">
              <a:buNone/>
            </a:pPr>
            <a:r>
              <a:rPr lang="sv-SE" sz="1600" b="1" dirty="0">
                <a:hlinkClick r:id="rId3"/>
              </a:rPr>
              <a:t>handolsbyalag@gmail.com</a:t>
            </a:r>
            <a:endParaRPr lang="sv-SE" sz="1600" b="1" dirty="0"/>
          </a:p>
          <a:p>
            <a:pPr marL="0" indent="0" algn="ctr">
              <a:buNone/>
            </a:pPr>
            <a:r>
              <a:rPr lang="sv-SE" sz="1600" b="1" dirty="0"/>
              <a:t>Facebook, hembygda.se/</a:t>
            </a:r>
            <a:r>
              <a:rPr lang="sv-SE" sz="1600" b="1" dirty="0" err="1"/>
              <a:t>handol</a:t>
            </a:r>
            <a:endParaRPr lang="sv-SE" sz="1600" b="1" dirty="0"/>
          </a:p>
          <a:p>
            <a:pPr marL="0" indent="0" algn="ctr">
              <a:buNone/>
            </a:pPr>
            <a:r>
              <a:rPr lang="sv-SE" sz="3200" b="1" dirty="0"/>
              <a:t>Aktiviteter 2025</a:t>
            </a:r>
          </a:p>
          <a:p>
            <a:pPr marL="0" indent="0">
              <a:buNone/>
            </a:pPr>
            <a:r>
              <a:rPr lang="sv-SE" sz="2000" b="1" dirty="0"/>
              <a:t>30/1	Teater </a:t>
            </a:r>
            <a:r>
              <a:rPr lang="sv-SE" sz="2000" b="1" dirty="0" err="1"/>
              <a:t>Västjämtlands</a:t>
            </a:r>
            <a:r>
              <a:rPr lang="sv-SE" sz="2000" b="1" dirty="0"/>
              <a:t> teaterförening                  8/3	</a:t>
            </a:r>
            <a:r>
              <a:rPr lang="sv-SE" sz="2000" b="1" dirty="0" err="1"/>
              <a:t>Handölspimpel´n</a:t>
            </a:r>
            <a:r>
              <a:rPr lang="sv-SE" sz="2000" b="1" dirty="0"/>
              <a:t> med </a:t>
            </a:r>
            <a:r>
              <a:rPr lang="sv-SE" sz="2000" b="1" dirty="0" err="1"/>
              <a:t>After</a:t>
            </a:r>
            <a:r>
              <a:rPr lang="sv-SE" sz="2000" b="1" dirty="0"/>
              <a:t> </a:t>
            </a:r>
            <a:r>
              <a:rPr lang="sv-SE" sz="2000" b="1" dirty="0" err="1"/>
              <a:t>Fish</a:t>
            </a:r>
            <a:endParaRPr lang="sv-SE" sz="2000" b="1" dirty="0"/>
          </a:p>
          <a:p>
            <a:pPr marL="0" indent="0">
              <a:buNone/>
            </a:pPr>
            <a:r>
              <a:rPr lang="sv-SE" sz="2000" b="1" dirty="0"/>
              <a:t>8/3	Årsmöte </a:t>
            </a:r>
            <a:r>
              <a:rPr lang="sv-SE" sz="2000" b="1" dirty="0" err="1"/>
              <a:t>Täljgår´n</a:t>
            </a:r>
            <a:endParaRPr lang="sv-SE" sz="2000" b="1" dirty="0"/>
          </a:p>
          <a:p>
            <a:pPr marL="0" indent="0">
              <a:buNone/>
            </a:pPr>
            <a:r>
              <a:rPr lang="sv-SE" sz="2000" b="1" dirty="0"/>
              <a:t>30/4	Majbrasa Odlingen  </a:t>
            </a:r>
            <a:r>
              <a:rPr lang="sv-SE" sz="2000" b="1" dirty="0" err="1"/>
              <a:t>kl</a:t>
            </a:r>
            <a:r>
              <a:rPr lang="sv-SE" sz="2000" b="1" dirty="0"/>
              <a:t> 1900</a:t>
            </a:r>
          </a:p>
          <a:p>
            <a:pPr marL="0" indent="0">
              <a:buNone/>
            </a:pPr>
            <a:r>
              <a:rPr lang="sv-SE" sz="2000" b="1" dirty="0"/>
              <a:t>24/5	Uppstartsträff kulturstigar</a:t>
            </a:r>
          </a:p>
          <a:p>
            <a:pPr marL="0" indent="0">
              <a:buNone/>
            </a:pPr>
            <a:r>
              <a:rPr lang="sv-SE" sz="2000" b="1" dirty="0"/>
              <a:t>31/5	 Städdag med medlemsmöte</a:t>
            </a:r>
          </a:p>
          <a:p>
            <a:pPr marL="0" indent="0">
              <a:buNone/>
            </a:pPr>
            <a:r>
              <a:rPr lang="sv-SE" sz="2000" b="1" dirty="0"/>
              <a:t>	Samling </a:t>
            </a:r>
            <a:r>
              <a:rPr lang="sv-SE" sz="2000" b="1" dirty="0" err="1"/>
              <a:t>kl</a:t>
            </a:r>
            <a:r>
              <a:rPr lang="sv-SE" sz="2000" b="1" dirty="0"/>
              <a:t> 10.00 Täljgården, Lunch 	med medlemsmöte </a:t>
            </a:r>
            <a:r>
              <a:rPr lang="sv-SE" sz="2000" b="1" dirty="0" err="1"/>
              <a:t>kl</a:t>
            </a:r>
            <a:r>
              <a:rPr lang="sv-SE" sz="2000" b="1" dirty="0"/>
              <a:t> 13.00</a:t>
            </a:r>
          </a:p>
          <a:p>
            <a:pPr marL="0" indent="0">
              <a:buNone/>
            </a:pPr>
            <a:r>
              <a:rPr lang="sv-SE" sz="2000" b="1" dirty="0"/>
              <a:t>                </a:t>
            </a:r>
            <a:r>
              <a:rPr lang="sv-SE" sz="2000" b="1" dirty="0" err="1"/>
              <a:t>Handölingen</a:t>
            </a:r>
            <a:r>
              <a:rPr lang="sv-SE" sz="2000" b="1" dirty="0"/>
              <a:t>?</a:t>
            </a:r>
          </a:p>
          <a:p>
            <a:pPr marL="0" indent="0">
              <a:buNone/>
            </a:pPr>
            <a:r>
              <a:rPr lang="sv-SE" sz="2000" b="1" dirty="0"/>
              <a:t>20/7	</a:t>
            </a:r>
            <a:r>
              <a:rPr lang="sv-SE" sz="2000" b="1" dirty="0" err="1"/>
              <a:t>Handölsdagen</a:t>
            </a:r>
            <a:endParaRPr lang="sv-SE" sz="2000" b="1" dirty="0"/>
          </a:p>
          <a:p>
            <a:pPr marL="0" indent="0">
              <a:buNone/>
            </a:pPr>
            <a:r>
              <a:rPr lang="sv-SE" sz="2000" b="1" dirty="0"/>
              <a:t>23/8	</a:t>
            </a:r>
            <a:r>
              <a:rPr lang="sv-SE" sz="2000" b="1" dirty="0" err="1"/>
              <a:t>Höststäd</a:t>
            </a:r>
            <a:r>
              <a:rPr lang="sv-SE" sz="2000" b="1" dirty="0"/>
              <a:t> / Surströmming</a:t>
            </a:r>
          </a:p>
          <a:p>
            <a:pPr marL="0" indent="0">
              <a:buNone/>
            </a:pPr>
            <a:r>
              <a:rPr lang="sv-SE" sz="2000" b="1" dirty="0"/>
              <a:t>6-7/9	Röja </a:t>
            </a:r>
            <a:r>
              <a:rPr lang="sv-SE" sz="2000" b="1" dirty="0" err="1"/>
              <a:t>elljuspår</a:t>
            </a:r>
            <a:endParaRPr lang="sv-SE" sz="2000" b="1" dirty="0"/>
          </a:p>
          <a:p>
            <a:pPr marL="0" indent="0">
              <a:buNone/>
            </a:pPr>
            <a:r>
              <a:rPr lang="sv-SE" sz="2000" b="1" dirty="0"/>
              <a:t>1/11	</a:t>
            </a:r>
            <a:r>
              <a:rPr lang="sv-SE" sz="2000" b="1" dirty="0" err="1"/>
              <a:t>Sodd</a:t>
            </a:r>
            <a:r>
              <a:rPr lang="sv-SE" sz="2000" b="1" dirty="0"/>
              <a:t> med medlemsmöte</a:t>
            </a:r>
          </a:p>
          <a:p>
            <a:pPr marL="0" indent="0">
              <a:buNone/>
            </a:pPr>
            <a:r>
              <a:rPr lang="sv-SE" sz="2000" b="1" dirty="0"/>
              <a:t>23/11	Julmarknad</a:t>
            </a:r>
          </a:p>
          <a:p>
            <a:pPr marL="0" indent="0">
              <a:buNone/>
            </a:pPr>
            <a:r>
              <a:rPr lang="sv-SE" sz="2000" b="1" dirty="0"/>
              <a:t>13/12	 Luciafest</a:t>
            </a:r>
          </a:p>
          <a:p>
            <a:pPr marL="0" indent="0">
              <a:buNone/>
            </a:pPr>
            <a:r>
              <a:rPr lang="sv-SE" sz="2000" b="1" dirty="0"/>
              <a:t>Du kan stödja </a:t>
            </a:r>
            <a:r>
              <a:rPr lang="sv-SE" sz="2000" b="1" dirty="0" err="1"/>
              <a:t>Handöls</a:t>
            </a:r>
            <a:r>
              <a:rPr lang="sv-SE" sz="2000" b="1" dirty="0"/>
              <a:t> byalag genom att bli medlem </a:t>
            </a:r>
          </a:p>
          <a:p>
            <a:pPr marL="0" indent="0">
              <a:buNone/>
            </a:pPr>
            <a:r>
              <a:rPr lang="sv-SE" sz="2000" b="1" dirty="0" err="1"/>
              <a:t>Swish</a:t>
            </a:r>
            <a:r>
              <a:rPr lang="sv-SE" sz="2000" b="1" dirty="0"/>
              <a:t> 1233074929 150.-enskild 300.-fam</a:t>
            </a:r>
          </a:p>
          <a:p>
            <a:pPr marL="0" indent="0">
              <a:buNone/>
            </a:pPr>
            <a:r>
              <a:rPr lang="sv-SE" sz="2000" b="1" dirty="0"/>
              <a:t>Bg 240-7260 ange namn medlem</a:t>
            </a:r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C01A7F83-4064-4139-B943-3FB87158D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9" y="527405"/>
            <a:ext cx="6837989" cy="65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866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sv-SE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HANDÖLS BYALAG</a:t>
            </a:r>
            <a:endParaRPr lang="sv-SE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</TotalTime>
  <Words>112</Words>
  <Application>Microsoft Office PowerPoint</Application>
  <PresentationFormat>A4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 i Täljgården</dc:title>
  <dc:creator>Tomas Kålen Agenturer AB</dc:creator>
  <cp:lastModifiedBy>Dan Larsson</cp:lastModifiedBy>
  <cp:revision>124</cp:revision>
  <cp:lastPrinted>2025-01-27T16:41:49Z</cp:lastPrinted>
  <dcterms:created xsi:type="dcterms:W3CDTF">2020-09-05T15:54:13Z</dcterms:created>
  <dcterms:modified xsi:type="dcterms:W3CDTF">2025-01-27T17:25:28Z</dcterms:modified>
</cp:coreProperties>
</file>