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10021888" cy="68897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A10B0-97BC-4E87-A62B-68B85222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A11E-649D-468A-99EE-1EEE4C8C05AE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3DF0-2236-4E87-A14C-A904488E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0426A-084F-477B-9CCB-C3F3CF41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F9F8-18E8-4A47-8A24-948D34554D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4A8D-FB36-4835-B8A5-6A1EFBA3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BB46-FB88-432F-AAD7-EFB985BDF1C9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56BC-123D-4428-BF2C-91716F34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2C210-E9BE-428A-A7B8-93BE67C1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37116-C0E4-4EF8-8F4F-60C2F50C2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6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3E4B6-06EB-47DA-AAC8-58B7C393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05FD-BE5E-46DC-91B0-CFBD28F5804C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736A1-4020-428B-99DE-4A8D400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2F25-042A-44D7-8116-6475E813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A26D-A011-4846-AE5B-2192431835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7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559D7-8228-41FB-B6BD-E6D26631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E0FD-DCE8-45D2-9AE4-94F5791DB470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46F9-313B-4CA4-87B0-DD9AFA2E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5F1C5-B0CC-49ED-8049-0757CB7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06BD-BF27-4664-A3EE-3E814626EB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010B-99AF-445E-99E7-67880E65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BDE2-846A-470D-B279-7059AEE5710E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2EA-655F-4866-81A6-31633E1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91016-A36A-4D57-9D08-7887BBC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60A4-8159-472E-8A4F-071D0BC2CB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5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6739A1-75C1-4995-AFA3-D620259D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E156-6809-4AA0-8F77-D53DE672FF54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8E712C-86C6-4D95-8BCF-4233A9B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2C8E21-FB73-4930-B780-28280D7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7650-6C0C-4C18-B64D-601BB267BD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46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21F682-8BAF-45EB-A9ED-4A2CE79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0802-934F-4B67-BBE2-255B27B7A458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F7DDE5-D8AA-4287-B16D-F6F2B827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4CDDD1-C4FB-4038-97C8-92000A67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7A6-EF96-4A7F-93AD-713CAA9BD0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A2ED63-C74B-42A2-B637-32A36B90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9972-F623-4744-889C-E9DE7E0D9069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A5B8D5-AB4A-4678-BC0D-7A74FBF9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96CB50-4751-4213-A52A-AE13A8A7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6DE8-070A-46A6-80B6-5AA2BAC700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76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564685-93D9-46AF-98C6-546763AE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B417-7E05-4B6C-AD1C-EB5241E1D9F9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22ED8-9898-42E6-A5F9-41EE0024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9F00D1-2082-4C63-80FE-BA3FDF7D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7425-A9A6-4474-8D17-85A918796D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DB8379-2585-4026-A3B4-84471C6B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8653-4AF9-491C-8876-1F4554CFAED3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E7DC54-F767-4434-92B1-CC19ED1E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4DE82-C0B9-45F8-95EC-F521D17D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6439-B6CB-4CBA-BCCB-45CBAF5BC9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9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8E1FF-4A28-422D-B25B-60E48E7E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6272-A549-4867-9011-F218E2316BF7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D58A79-4955-48F9-A141-5C6FDA9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A0EDD9-F5DE-4E1D-A5E4-8E882E56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BB9F-2465-4607-BC97-4984F426A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5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BBAB9A-9A86-4153-8A95-1ACE77836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mall för rubrikformat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CB27A8A-8FC7-40CB-84CE-2FFBD20F7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format på bakgrundstexten</a:t>
            </a:r>
          </a:p>
          <a:p>
            <a:pPr lvl="1"/>
            <a:r>
              <a:rPr lang="sv-SE" altLang="de-DE"/>
              <a:t>Nivå två</a:t>
            </a:r>
          </a:p>
          <a:p>
            <a:pPr lvl="2"/>
            <a:r>
              <a:rPr lang="sv-SE" altLang="de-DE"/>
              <a:t>Nivå tre</a:t>
            </a:r>
          </a:p>
          <a:p>
            <a:pPr lvl="3"/>
            <a:r>
              <a:rPr lang="sv-SE" altLang="de-DE"/>
              <a:t>Nivå fyra</a:t>
            </a:r>
          </a:p>
          <a:p>
            <a:pPr lvl="4"/>
            <a:r>
              <a:rPr lang="sv-SE" altLang="de-DE"/>
              <a:t>Nivå fem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C4D29-EEDF-401C-B455-6194195BB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0AA42-9085-46BE-BA18-24FC4FC39F4B}" type="datetimeFigureOut">
              <a:rPr lang="sv-SE"/>
              <a:pPr>
                <a:defRPr/>
              </a:pPr>
              <a:t>2025-01-27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B9B2-79D6-4A26-84B2-27F34A9F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7EA2-AD70-4DBC-B964-DF582F124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7D394-E591-4FA2-A434-A6884954F3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dolsbyalag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Bildobjekt 10">
            <a:extLst>
              <a:ext uri="{FF2B5EF4-FFF2-40B4-BE49-F238E27FC236}">
                <a16:creationId xmlns:a16="http://schemas.microsoft.com/office/drawing/2014/main" id="{E8D69AD7-9A5D-4D9E-BF36-BDA341908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" y="8014"/>
            <a:ext cx="6863390" cy="117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5680A56-29F8-46C8-8A0F-D34D0198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06E925-0023-40AF-97F0-55E3835D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186332"/>
            <a:ext cx="5915025" cy="8320525"/>
          </a:xfrm>
        </p:spPr>
        <p:txBody>
          <a:bodyPr/>
          <a:lstStyle/>
          <a:p>
            <a:pPr marL="0" indent="0" algn="ctr">
              <a:buNone/>
            </a:pPr>
            <a:r>
              <a:rPr lang="sv-SE" sz="1600" b="1" dirty="0">
                <a:hlinkClick r:id="rId3"/>
              </a:rPr>
              <a:t>handolsbyalag@gmail.com</a:t>
            </a:r>
            <a:endParaRPr lang="sv-SE" sz="1600" b="1" dirty="0"/>
          </a:p>
          <a:p>
            <a:pPr marL="0" indent="0" algn="ctr">
              <a:buNone/>
            </a:pPr>
            <a:r>
              <a:rPr lang="sv-SE" sz="1600" b="1" dirty="0"/>
              <a:t>Facebook, hembygda.se/</a:t>
            </a:r>
            <a:r>
              <a:rPr lang="sv-SE" sz="1600" b="1" dirty="0" err="1"/>
              <a:t>handol</a:t>
            </a:r>
            <a:endParaRPr lang="sv-SE" sz="1600" b="1" dirty="0"/>
          </a:p>
          <a:p>
            <a:pPr marL="0" indent="0" algn="ctr">
              <a:buNone/>
            </a:pPr>
            <a:r>
              <a:rPr lang="sv-SE" sz="3200" b="1" dirty="0"/>
              <a:t>Aktiviteter 2025</a:t>
            </a:r>
          </a:p>
          <a:p>
            <a:pPr marL="0" indent="0">
              <a:buNone/>
            </a:pPr>
            <a:r>
              <a:rPr lang="sv-SE" sz="2000" b="1" dirty="0"/>
              <a:t>30/1	Teater </a:t>
            </a:r>
            <a:r>
              <a:rPr lang="sv-SE" sz="2000" b="1" dirty="0" err="1"/>
              <a:t>Västjämtlands</a:t>
            </a:r>
            <a:r>
              <a:rPr lang="sv-SE" sz="2000" b="1" dirty="0"/>
              <a:t> teaterförening                  8/3	</a:t>
            </a:r>
            <a:r>
              <a:rPr lang="sv-SE" sz="2000" b="1" dirty="0" err="1"/>
              <a:t>Handölspimpel´n</a:t>
            </a:r>
            <a:r>
              <a:rPr lang="sv-SE" sz="2000" b="1" dirty="0"/>
              <a:t> med </a:t>
            </a:r>
            <a:r>
              <a:rPr lang="sv-SE" sz="2000" b="1" dirty="0" err="1"/>
              <a:t>After</a:t>
            </a:r>
            <a:r>
              <a:rPr lang="sv-SE" sz="2000" b="1" dirty="0"/>
              <a:t> </a:t>
            </a:r>
            <a:r>
              <a:rPr lang="sv-SE" sz="2000" b="1" dirty="0" err="1"/>
              <a:t>Fish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8/3	Årsmöte </a:t>
            </a:r>
            <a:r>
              <a:rPr lang="sv-SE" sz="2000" b="1" dirty="0" err="1"/>
              <a:t>Täljgår´n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30/4	Majbrasa Odlingen  </a:t>
            </a:r>
            <a:r>
              <a:rPr lang="sv-SE" sz="2000" b="1" dirty="0" err="1"/>
              <a:t>kl</a:t>
            </a:r>
            <a:r>
              <a:rPr lang="sv-SE" sz="2000" b="1" dirty="0"/>
              <a:t> 1900</a:t>
            </a:r>
          </a:p>
          <a:p>
            <a:pPr marL="0" indent="0">
              <a:buNone/>
            </a:pPr>
            <a:r>
              <a:rPr lang="sv-SE" sz="2000" b="1" dirty="0"/>
              <a:t>24/5	Uppstartsträff kulturstigar</a:t>
            </a:r>
          </a:p>
          <a:p>
            <a:pPr marL="0" indent="0">
              <a:buNone/>
            </a:pPr>
            <a:r>
              <a:rPr lang="sv-SE" sz="2000" b="1" dirty="0"/>
              <a:t>31/5	 Städdag med medlemsmöte</a:t>
            </a:r>
          </a:p>
          <a:p>
            <a:pPr marL="0" indent="0">
              <a:buNone/>
            </a:pPr>
            <a:r>
              <a:rPr lang="sv-SE" sz="2000" b="1" dirty="0"/>
              <a:t>	Samling </a:t>
            </a:r>
            <a:r>
              <a:rPr lang="sv-SE" sz="2000" b="1" dirty="0" err="1"/>
              <a:t>kl</a:t>
            </a:r>
            <a:r>
              <a:rPr lang="sv-SE" sz="2000" b="1" dirty="0"/>
              <a:t> 10.00 Täljgården, Lunch 	med medlemsmöte </a:t>
            </a:r>
            <a:r>
              <a:rPr lang="sv-SE" sz="2000" b="1" dirty="0" err="1"/>
              <a:t>kl</a:t>
            </a:r>
            <a:r>
              <a:rPr lang="sv-SE" sz="2000" b="1" dirty="0"/>
              <a:t> 13.00</a:t>
            </a:r>
          </a:p>
          <a:p>
            <a:pPr marL="0" indent="0">
              <a:buNone/>
            </a:pPr>
            <a:r>
              <a:rPr lang="sv-SE" sz="2000" b="1" dirty="0"/>
              <a:t>                </a:t>
            </a:r>
            <a:r>
              <a:rPr lang="sv-SE" sz="2000" b="1" dirty="0" err="1"/>
              <a:t>Handölingen</a:t>
            </a:r>
            <a:r>
              <a:rPr lang="sv-SE" sz="2000" b="1" dirty="0"/>
              <a:t>?</a:t>
            </a:r>
          </a:p>
          <a:p>
            <a:pPr marL="0" indent="0">
              <a:buNone/>
            </a:pPr>
            <a:r>
              <a:rPr lang="sv-SE" sz="2000" b="1" dirty="0"/>
              <a:t>20/7	</a:t>
            </a:r>
            <a:r>
              <a:rPr lang="sv-SE" sz="2000" b="1" dirty="0" err="1"/>
              <a:t>Handölsdagen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23/8	</a:t>
            </a:r>
            <a:r>
              <a:rPr lang="sv-SE" sz="2000" b="1" dirty="0" err="1"/>
              <a:t>Höststäd</a:t>
            </a:r>
            <a:r>
              <a:rPr lang="sv-SE" sz="2000" b="1" dirty="0"/>
              <a:t> / Surströmming</a:t>
            </a:r>
          </a:p>
          <a:p>
            <a:pPr marL="0" indent="0">
              <a:buNone/>
            </a:pPr>
            <a:r>
              <a:rPr lang="sv-SE" sz="2000" b="1" dirty="0"/>
              <a:t>6-7/9	Röja </a:t>
            </a:r>
            <a:r>
              <a:rPr lang="sv-SE" sz="2000" b="1" dirty="0" err="1"/>
              <a:t>elljuspår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/>
              <a:t>1/11	</a:t>
            </a:r>
            <a:r>
              <a:rPr lang="sv-SE" sz="2000" b="1" dirty="0" err="1"/>
              <a:t>Sodd</a:t>
            </a:r>
            <a:r>
              <a:rPr lang="sv-SE" sz="2000" b="1" dirty="0"/>
              <a:t> med medlemsmöte</a:t>
            </a:r>
          </a:p>
          <a:p>
            <a:pPr marL="0" indent="0">
              <a:buNone/>
            </a:pPr>
            <a:r>
              <a:rPr lang="sv-SE" sz="2000" b="1" dirty="0"/>
              <a:t>23/11	Julmarknad</a:t>
            </a:r>
          </a:p>
          <a:p>
            <a:pPr marL="0" indent="0">
              <a:buNone/>
            </a:pPr>
            <a:r>
              <a:rPr lang="sv-SE" sz="2000" b="1" dirty="0"/>
              <a:t>13/12	 Luciafest</a:t>
            </a:r>
          </a:p>
          <a:p>
            <a:pPr marL="0" indent="0">
              <a:buNone/>
            </a:pPr>
            <a:r>
              <a:rPr lang="sv-SE" sz="2000" b="1" dirty="0"/>
              <a:t>Du kan stödja </a:t>
            </a:r>
            <a:r>
              <a:rPr lang="sv-SE" sz="2000" b="1" dirty="0" err="1"/>
              <a:t>Handöls</a:t>
            </a:r>
            <a:r>
              <a:rPr lang="sv-SE" sz="2000" b="1" dirty="0"/>
              <a:t> byalag genom att bli medlem </a:t>
            </a:r>
          </a:p>
          <a:p>
            <a:pPr marL="0" indent="0">
              <a:buNone/>
            </a:pPr>
            <a:r>
              <a:rPr lang="sv-SE" sz="2000" b="1" dirty="0" err="1"/>
              <a:t>Swish</a:t>
            </a:r>
            <a:r>
              <a:rPr lang="sv-SE" sz="2000" b="1" dirty="0"/>
              <a:t> 1233074929 150.-enskild 300.-fam</a:t>
            </a:r>
          </a:p>
          <a:p>
            <a:pPr marL="0" indent="0">
              <a:buNone/>
            </a:pPr>
            <a:r>
              <a:rPr lang="sv-SE" sz="2000" b="1" dirty="0"/>
              <a:t>Bg 240-7260 ange namn medlem</a:t>
            </a:r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C01A7F83-4064-4139-B943-3FB87158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9" y="527405"/>
            <a:ext cx="6837989" cy="65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HANDÖLS BYALAG</a:t>
            </a:r>
            <a:endParaRPr lang="sv-SE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112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 i Täljgården</dc:title>
  <dc:creator>Tomas Kålen Agenturer AB</dc:creator>
  <cp:lastModifiedBy>Dan Larsson</cp:lastModifiedBy>
  <cp:revision>124</cp:revision>
  <cp:lastPrinted>2025-01-27T16:41:49Z</cp:lastPrinted>
  <dcterms:created xsi:type="dcterms:W3CDTF">2020-09-05T15:54:13Z</dcterms:created>
  <dcterms:modified xsi:type="dcterms:W3CDTF">2025-01-27T17:25:28Z</dcterms:modified>
</cp:coreProperties>
</file>