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906000" type="A4"/>
  <p:notesSz cx="10021888" cy="688975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1" d="100"/>
          <a:sy n="41" d="100"/>
        </p:scale>
        <p:origin x="2316" y="3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A10B0-97BC-4E87-A62B-68B85222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AA11E-649D-468A-99EE-1EEE4C8C05AE}" type="datetimeFigureOut">
              <a:rPr lang="sv-SE"/>
              <a:pPr>
                <a:defRPr/>
              </a:pPr>
              <a:t>2023-12-13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03DF0-2236-4E87-A14C-A904488E3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426A-084F-477B-9CCB-C3F3CF41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F9F8-18E8-4A47-8A24-948D34554D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41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04A8D-FB36-4835-B8A5-6A1EFBA3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6BB46-FB88-432F-AAD7-EFB985BDF1C9}" type="datetimeFigureOut">
              <a:rPr lang="sv-SE"/>
              <a:pPr>
                <a:defRPr/>
              </a:pPr>
              <a:t>2023-12-13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356BC-123D-4428-BF2C-91716F34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2C210-E9BE-428A-A7B8-93BE67C1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37116-C0E4-4EF8-8F4F-60C2F50C2E9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269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3E4B6-06EB-47DA-AAC8-58B7C3939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E05FD-BE5E-46DC-91B0-CFBD28F5804C}" type="datetimeFigureOut">
              <a:rPr lang="sv-SE"/>
              <a:pPr>
                <a:defRPr/>
              </a:pPr>
              <a:t>2023-12-13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736A1-4020-428B-99DE-4A8D400B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F2F25-042A-44D7-8116-6475E813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A26D-A011-4846-AE5B-2192431835A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473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559D7-8228-41FB-B6BD-E6D26631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E0FD-DCE8-45D2-9AE4-94F5791DB470}" type="datetimeFigureOut">
              <a:rPr lang="sv-SE"/>
              <a:pPr>
                <a:defRPr/>
              </a:pPr>
              <a:t>2023-12-13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F46F9-313B-4CA4-87B0-DD9AFA2E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5F1C5-B0CC-49ED-8049-0757CB7B1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606BD-BF27-4664-A3EE-3E814626EB4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10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8010B-99AF-445E-99E7-67880E65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3BDE2-846A-470D-B279-7059AEE5710E}" type="datetimeFigureOut">
              <a:rPr lang="sv-SE"/>
              <a:pPr>
                <a:defRPr/>
              </a:pPr>
              <a:t>2023-12-13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CF2EA-655F-4866-81A6-31633E1E5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91016-A36A-4D57-9D08-7887BBC9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060A4-8159-472E-8A4F-071D0BC2CB6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955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6739A1-75C1-4995-AFA3-D620259D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AE156-6809-4AA0-8F77-D53DE672FF54}" type="datetimeFigureOut">
              <a:rPr lang="sv-SE"/>
              <a:pPr>
                <a:defRPr/>
              </a:pPr>
              <a:t>2023-12-13</a:t>
            </a:fld>
            <a:endParaRPr 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8E712C-86C6-4D95-8BCF-4233A9BC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2C8E21-FB73-4930-B780-28280D79E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7650-6C0C-4C18-B64D-601BB267BD2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846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6"/>
            <a:ext cx="5915025" cy="191470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2"/>
            <a:ext cx="2901255" cy="53221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B21F682-8BAF-45EB-A9ED-4A2CE791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D0802-934F-4B67-BBE2-255B27B7A458}" type="datetimeFigureOut">
              <a:rPr lang="sv-SE"/>
              <a:pPr>
                <a:defRPr/>
              </a:pPr>
              <a:t>2023-12-13</a:t>
            </a:fld>
            <a:endParaRPr lang="sv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F7DDE5-D8AA-4287-B16D-F6F2B827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4CDDD1-C4FB-4038-97C8-92000A67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ED7A6-EF96-4A7F-93AD-713CAA9BD05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274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EA2ED63-C74B-42A2-B637-32A36B90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99972-F623-4744-889C-E9DE7E0D9069}" type="datetimeFigureOut">
              <a:rPr lang="sv-SE"/>
              <a:pPr>
                <a:defRPr/>
              </a:pPr>
              <a:t>2023-12-13</a:t>
            </a:fld>
            <a:endParaRPr lang="sv-S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A5B8D5-AB4A-4678-BC0D-7A74FBF92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96CB50-4751-4213-A52A-AE13A8A7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E6DE8-070A-46A6-80B6-5AA2BAC7000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676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564685-93D9-46AF-98C6-546763AE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7B417-7E05-4B6C-AD1C-EB5241E1D9F9}" type="datetimeFigureOut">
              <a:rPr lang="sv-SE"/>
              <a:pPr>
                <a:defRPr/>
              </a:pPr>
              <a:t>2023-12-13</a:t>
            </a:fld>
            <a:endParaRPr lang="sv-S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D22ED8-9898-42E6-A5F9-41EE0024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9F00D1-2082-4C63-80FE-BA3FDF7D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67425-A9A6-4474-8D17-85A918796D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695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4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DB8379-2585-4026-A3B4-84471C6BB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E8653-4AF9-491C-8876-1F4554CFAED3}" type="datetimeFigureOut">
              <a:rPr lang="sv-SE"/>
              <a:pPr>
                <a:defRPr/>
              </a:pPr>
              <a:t>2023-12-13</a:t>
            </a:fld>
            <a:endParaRPr 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E7DC54-F767-4434-92B1-CC19ED1E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64DE82-C0B9-45F8-95EC-F521D17D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6439-B6CB-4CBA-BCCB-45CBAF5BC9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595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4"/>
            <a:ext cx="3471863" cy="7039681"/>
          </a:xfrm>
        </p:spPr>
        <p:txBody>
          <a:bodyPr rtlCol="0">
            <a:normAutofit/>
          </a:bodyPr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F8E1FF-4A28-422D-B25B-60E48E7E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6272-A549-4867-9011-F218E2316BF7}" type="datetimeFigureOut">
              <a:rPr lang="sv-SE"/>
              <a:pPr>
                <a:defRPr/>
              </a:pPr>
              <a:t>2023-12-13</a:t>
            </a:fld>
            <a:endParaRPr 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D58A79-4955-48F9-A141-5C6FDA90B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A0EDD9-F5DE-4E1D-A5E4-8E882E56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0BB9F-2465-4607-BC97-4984F426AF6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825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FBBAB9A-9A86-4153-8A95-1ACE778362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527404"/>
            <a:ext cx="5915025" cy="191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de-DE"/>
              <a:t>Klicka här för att ändra mall för rubrikformat</a:t>
            </a:r>
            <a:endParaRPr lang="en-US" altLang="de-D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CB27A8A-8FC7-40CB-84CE-2FFBD20F7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de-DE"/>
              <a:t>Klicka här för att ändra format på bakgrundstexten</a:t>
            </a:r>
          </a:p>
          <a:p>
            <a:pPr lvl="1"/>
            <a:r>
              <a:rPr lang="sv-SE" altLang="de-DE"/>
              <a:t>Nivå två</a:t>
            </a:r>
          </a:p>
          <a:p>
            <a:pPr lvl="2"/>
            <a:r>
              <a:rPr lang="sv-SE" altLang="de-DE"/>
              <a:t>Nivå tre</a:t>
            </a:r>
          </a:p>
          <a:p>
            <a:pPr lvl="3"/>
            <a:r>
              <a:rPr lang="sv-SE" altLang="de-DE"/>
              <a:t>Nivå fyra</a:t>
            </a:r>
          </a:p>
          <a:p>
            <a:pPr lvl="4"/>
            <a:r>
              <a:rPr lang="sv-SE" altLang="de-DE"/>
              <a:t>Nivå fem</a:t>
            </a:r>
            <a:endParaRPr lang="en-US" alt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C4D29-EEDF-401C-B455-6194195BB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733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70AA42-9085-46BE-BA18-24FC4FC39F4B}" type="datetimeFigureOut">
              <a:rPr lang="sv-SE"/>
              <a:pPr>
                <a:defRPr/>
              </a:pPr>
              <a:t>2023-12-13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AB9B2-79D6-4A26-84B2-27F34A9F2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73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7EA2-AD70-4DBC-B964-DF582F124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733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E7D394-E591-4FA2-A434-A6884954F3E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andolsbyalag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ärbild av skidor i vinterskogen">
            <a:extLst>
              <a:ext uri="{FF2B5EF4-FFF2-40B4-BE49-F238E27FC236}">
                <a16:creationId xmlns:a16="http://schemas.microsoft.com/office/drawing/2014/main" id="{221671E2-089C-480D-8634-74165D83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189" y="1123122"/>
            <a:ext cx="5766333" cy="382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dobjekt 10">
            <a:extLst>
              <a:ext uri="{FF2B5EF4-FFF2-40B4-BE49-F238E27FC236}">
                <a16:creationId xmlns:a16="http://schemas.microsoft.com/office/drawing/2014/main" id="{E8D69AD7-9A5D-4D9E-BF36-BDA341908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9" y="8014"/>
            <a:ext cx="6863390" cy="117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ubrik 1">
            <a:extLst>
              <a:ext uri="{FF2B5EF4-FFF2-40B4-BE49-F238E27FC236}">
                <a16:creationId xmlns:a16="http://schemas.microsoft.com/office/drawing/2014/main" id="{5210D43F-B2F3-4C4B-B256-2A3E0A80BF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36369" y="17099"/>
            <a:ext cx="6925350" cy="120498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HANDÖLS BYALAG</a:t>
            </a:r>
            <a:endParaRPr lang="sv-SE" altLang="sv-SE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74894DF9-505A-48D2-81EF-2C48E180E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15537"/>
            <a:ext cx="6797521" cy="5444115"/>
          </a:xfrm>
          <a:prstGeom prst="rect">
            <a:avLst/>
          </a:prstGeom>
          <a:noFill/>
          <a:ln>
            <a:noFill/>
          </a:ln>
        </p:spPr>
        <p:txBody>
          <a:bodyPr lIns="190782" tIns="95391" rIns="190782" bIns="95391" anchor="b"/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sv-SE" sz="25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25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2500" b="1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SKIDSPÅRSGRUPPEN</a:t>
            </a:r>
          </a:p>
          <a:p>
            <a:r>
              <a:rPr lang="sv-SE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BJUDER IN TILL</a:t>
            </a:r>
            <a:endParaRPr lang="sv-SE" sz="2500" b="1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TRETTONDAGSAFTONS FEST</a:t>
            </a:r>
            <a:endParaRPr lang="sv-SE" sz="25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FREDAG DEN 5 JAN </a:t>
            </a:r>
          </a:p>
          <a:p>
            <a:r>
              <a:rPr lang="sv-SE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KL 18.30</a:t>
            </a:r>
          </a:p>
          <a:p>
            <a:r>
              <a:rPr lang="sv-SE" sz="28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Täljgårn</a:t>
            </a:r>
            <a:r>
              <a:rPr lang="sv-SE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; </a:t>
            </a:r>
            <a:r>
              <a:rPr lang="sv-SE" sz="2800" b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Handöl</a:t>
            </a:r>
            <a:endParaRPr lang="sv-SE" sz="25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5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Kostnad 150:-</a:t>
            </a:r>
          </a:p>
          <a:p>
            <a:endParaRPr lang="sv-SE" sz="36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Vi bjuder på live musik</a:t>
            </a:r>
          </a:p>
          <a:p>
            <a:r>
              <a:rPr lang="sv-SE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Lotter</a:t>
            </a:r>
            <a:r>
              <a:rPr lang="sv-SE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ier med fina priser</a:t>
            </a:r>
          </a:p>
          <a:p>
            <a:r>
              <a:rPr lang="sv-SE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Vinsten går till skidspåret</a:t>
            </a:r>
          </a:p>
          <a:p>
            <a:endParaRPr lang="sv-SE" sz="24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VÄLKOMMEN</a:t>
            </a:r>
          </a:p>
          <a:p>
            <a:r>
              <a:rPr lang="sv-SE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Anmäl senast den 3/1 till </a:t>
            </a:r>
            <a:r>
              <a:rPr lang="sv-SE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handolsbyalag@gmail.com</a:t>
            </a:r>
            <a:endParaRPr lang="sv-SE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Eller till 070-3602525/Lena</a:t>
            </a:r>
            <a:endParaRPr lang="sv-SE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1019</TotalTime>
  <Words>50</Words>
  <Application>Microsoft Office PowerPoint</Application>
  <PresentationFormat>A4 (210 x 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Office-tema</vt:lpstr>
      <vt:lpstr>HANDÖLS BYALAG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 i Täljgården</dc:title>
  <dc:creator>Tomas Kålen Agenturer AB</dc:creator>
  <cp:lastModifiedBy>Lena Kålen</cp:lastModifiedBy>
  <cp:revision>115</cp:revision>
  <cp:lastPrinted>2023-12-08T08:47:08Z</cp:lastPrinted>
  <dcterms:created xsi:type="dcterms:W3CDTF">2020-09-05T15:54:13Z</dcterms:created>
  <dcterms:modified xsi:type="dcterms:W3CDTF">2023-12-13T21:13:38Z</dcterms:modified>
</cp:coreProperties>
</file>